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5"/>
  </p:notesMasterIdLst>
  <p:sldIdLst>
    <p:sldId id="257" r:id="rId5"/>
    <p:sldId id="258" r:id="rId6"/>
    <p:sldId id="259" r:id="rId7"/>
    <p:sldId id="282" r:id="rId8"/>
    <p:sldId id="284" r:id="rId9"/>
    <p:sldId id="261" r:id="rId10"/>
    <p:sldId id="262" r:id="rId11"/>
    <p:sldId id="263" r:id="rId12"/>
    <p:sldId id="264" r:id="rId13"/>
    <p:sldId id="266" r:id="rId14"/>
    <p:sldId id="286" r:id="rId15"/>
    <p:sldId id="294" r:id="rId16"/>
    <p:sldId id="267" r:id="rId17"/>
    <p:sldId id="268" r:id="rId18"/>
    <p:sldId id="287" r:id="rId19"/>
    <p:sldId id="289" r:id="rId20"/>
    <p:sldId id="281" r:id="rId21"/>
    <p:sldId id="271" r:id="rId22"/>
    <p:sldId id="288" r:id="rId23"/>
    <p:sldId id="274" r:id="rId24"/>
    <p:sldId id="272" r:id="rId25"/>
    <p:sldId id="273" r:id="rId26"/>
    <p:sldId id="275" r:id="rId27"/>
    <p:sldId id="276" r:id="rId28"/>
    <p:sldId id="279" r:id="rId29"/>
    <p:sldId id="277" r:id="rId30"/>
    <p:sldId id="291" r:id="rId31"/>
    <p:sldId id="292" r:id="rId32"/>
    <p:sldId id="290" r:id="rId33"/>
    <p:sldId id="297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4B02"/>
    <a:srgbClr val="0070AF"/>
    <a:srgbClr val="CC0001"/>
    <a:srgbClr val="357101"/>
    <a:srgbClr val="013F62"/>
    <a:srgbClr val="4101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1B2248-8501-2C67-8393-0B5C4E1D5E63}" v="288" dt="2021-03-08T18:12:15.631"/>
    <p1510:client id="{49B76D5F-0B51-54AE-1A77-DB842295170C}" v="43" dt="2021-03-10T14:57:03.142"/>
    <p1510:client id="{73D7772E-910C-4745-894B-67B35966B700}" v="8" dt="2021-03-09T13:10:13.115"/>
    <p1510:client id="{AA46DB4D-B584-B9FC-EEDC-E1CDB12832C9}" v="738" dt="2021-03-10T14:27:42.132"/>
    <p1510:client id="{BC7C8BF1-0227-8F1B-6120-F26C4FB3DCEF}" v="8" dt="2021-03-10T15:09:04.6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9" d="100"/>
          <a:sy n="149" d="100"/>
        </p:scale>
        <p:origin x="3798" y="-1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ke Prasad" userId="b9705a9f-3bd8-4383-868e-06d3d7b1a14a" providerId="ADAL" clId="{73D7772E-910C-4745-894B-67B35966B700}"/>
    <pc:docChg chg="undo custSel delSld modSld sldOrd">
      <pc:chgData name="Mike Prasad" userId="b9705a9f-3bd8-4383-868e-06d3d7b1a14a" providerId="ADAL" clId="{73D7772E-910C-4745-894B-67B35966B700}" dt="2021-03-09T13:10:16.793" v="200" actId="26606"/>
      <pc:docMkLst>
        <pc:docMk/>
      </pc:docMkLst>
      <pc:sldChg chg="modSp mod">
        <pc:chgData name="Mike Prasad" userId="b9705a9f-3bd8-4383-868e-06d3d7b1a14a" providerId="ADAL" clId="{73D7772E-910C-4745-894B-67B35966B700}" dt="2021-03-01T16:37:38.649" v="137" actId="20577"/>
        <pc:sldMkLst>
          <pc:docMk/>
          <pc:sldMk cId="3959403858" sldId="258"/>
        </pc:sldMkLst>
        <pc:spChg chg="mod">
          <ac:chgData name="Mike Prasad" userId="b9705a9f-3bd8-4383-868e-06d3d7b1a14a" providerId="ADAL" clId="{73D7772E-910C-4745-894B-67B35966B700}" dt="2021-03-01T16:37:38.649" v="137" actId="20577"/>
          <ac:spMkLst>
            <pc:docMk/>
            <pc:sldMk cId="3959403858" sldId="258"/>
            <ac:spMk id="3" creationId="{00000000-0000-0000-0000-000000000000}"/>
          </ac:spMkLst>
        </pc:spChg>
      </pc:sldChg>
      <pc:sldChg chg="modSp mod">
        <pc:chgData name="Mike Prasad" userId="b9705a9f-3bd8-4383-868e-06d3d7b1a14a" providerId="ADAL" clId="{73D7772E-910C-4745-894B-67B35966B700}" dt="2021-03-01T16:27:57.383" v="86" actId="27636"/>
        <pc:sldMkLst>
          <pc:docMk/>
          <pc:sldMk cId="4002079506" sldId="262"/>
        </pc:sldMkLst>
        <pc:spChg chg="mod">
          <ac:chgData name="Mike Prasad" userId="b9705a9f-3bd8-4383-868e-06d3d7b1a14a" providerId="ADAL" clId="{73D7772E-910C-4745-894B-67B35966B700}" dt="2021-03-01T16:27:57.383" v="86" actId="27636"/>
          <ac:spMkLst>
            <pc:docMk/>
            <pc:sldMk cId="4002079506" sldId="262"/>
            <ac:spMk id="2" creationId="{B151A343-E064-4619-B675-65929376B48C}"/>
          </ac:spMkLst>
        </pc:spChg>
        <pc:spChg chg="mod">
          <ac:chgData name="Mike Prasad" userId="b9705a9f-3bd8-4383-868e-06d3d7b1a14a" providerId="ADAL" clId="{73D7772E-910C-4745-894B-67B35966B700}" dt="2021-03-01T16:27:41.642" v="84" actId="108"/>
          <ac:spMkLst>
            <pc:docMk/>
            <pc:sldMk cId="4002079506" sldId="262"/>
            <ac:spMk id="3" creationId="{4E7EC051-872C-4095-8025-F5CA7229B27F}"/>
          </ac:spMkLst>
        </pc:spChg>
      </pc:sldChg>
      <pc:sldChg chg="delSp modSp mod">
        <pc:chgData name="Mike Prasad" userId="b9705a9f-3bd8-4383-868e-06d3d7b1a14a" providerId="ADAL" clId="{73D7772E-910C-4745-894B-67B35966B700}" dt="2021-03-01T16:43:52.348" v="154" actId="108"/>
        <pc:sldMkLst>
          <pc:docMk/>
          <pc:sldMk cId="1780637767" sldId="271"/>
        </pc:sldMkLst>
        <pc:spChg chg="mod">
          <ac:chgData name="Mike Prasad" userId="b9705a9f-3bd8-4383-868e-06d3d7b1a14a" providerId="ADAL" clId="{73D7772E-910C-4745-894B-67B35966B700}" dt="2021-03-01T16:43:52.348" v="154" actId="108"/>
          <ac:spMkLst>
            <pc:docMk/>
            <pc:sldMk cId="1780637767" sldId="271"/>
            <ac:spMk id="5" creationId="{D37B923B-FAC5-446B-BE62-CAFBE2313D60}"/>
          </ac:spMkLst>
        </pc:spChg>
        <pc:spChg chg="del mod">
          <ac:chgData name="Mike Prasad" userId="b9705a9f-3bd8-4383-868e-06d3d7b1a14a" providerId="ADAL" clId="{73D7772E-910C-4745-894B-67B35966B700}" dt="2021-03-01T16:43:02.028" v="148"/>
          <ac:spMkLst>
            <pc:docMk/>
            <pc:sldMk cId="1780637767" sldId="271"/>
            <ac:spMk id="6" creationId="{3A3700C2-9A97-4F9A-A65F-6F7510A94C7A}"/>
          </ac:spMkLst>
        </pc:spChg>
      </pc:sldChg>
      <pc:sldChg chg="modSp mod">
        <pc:chgData name="Mike Prasad" userId="b9705a9f-3bd8-4383-868e-06d3d7b1a14a" providerId="ADAL" clId="{73D7772E-910C-4745-894B-67B35966B700}" dt="2021-03-02T18:25:35.148" v="169" actId="6549"/>
        <pc:sldMkLst>
          <pc:docMk/>
          <pc:sldMk cId="478829387" sldId="274"/>
        </pc:sldMkLst>
        <pc:spChg chg="mod">
          <ac:chgData name="Mike Prasad" userId="b9705a9f-3bd8-4383-868e-06d3d7b1a14a" providerId="ADAL" clId="{73D7772E-910C-4745-894B-67B35966B700}" dt="2021-03-02T18:25:35.148" v="169" actId="6549"/>
          <ac:spMkLst>
            <pc:docMk/>
            <pc:sldMk cId="478829387" sldId="274"/>
            <ac:spMk id="3" creationId="{04097EC9-120F-4060-B0C9-81556209FBC9}"/>
          </ac:spMkLst>
        </pc:spChg>
      </pc:sldChg>
      <pc:sldChg chg="modSp mod">
        <pc:chgData name="Mike Prasad" userId="b9705a9f-3bd8-4383-868e-06d3d7b1a14a" providerId="ADAL" clId="{73D7772E-910C-4745-894B-67B35966B700}" dt="2021-03-01T16:30:27.383" v="89" actId="6549"/>
        <pc:sldMkLst>
          <pc:docMk/>
          <pc:sldMk cId="3775267976" sldId="277"/>
        </pc:sldMkLst>
        <pc:spChg chg="mod">
          <ac:chgData name="Mike Prasad" userId="b9705a9f-3bd8-4383-868e-06d3d7b1a14a" providerId="ADAL" clId="{73D7772E-910C-4745-894B-67B35966B700}" dt="2021-03-01T16:30:27.383" v="89" actId="6549"/>
          <ac:spMkLst>
            <pc:docMk/>
            <pc:sldMk cId="3775267976" sldId="277"/>
            <ac:spMk id="3" creationId="{9DC4D8E6-5177-4914-9895-1EC562B90EE8}"/>
          </ac:spMkLst>
        </pc:spChg>
      </pc:sldChg>
      <pc:sldChg chg="modSp mod">
        <pc:chgData name="Mike Prasad" userId="b9705a9f-3bd8-4383-868e-06d3d7b1a14a" providerId="ADAL" clId="{73D7772E-910C-4745-894B-67B35966B700}" dt="2021-03-02T18:28:51.846" v="184" actId="20577"/>
        <pc:sldMkLst>
          <pc:docMk/>
          <pc:sldMk cId="1614290349" sldId="279"/>
        </pc:sldMkLst>
        <pc:spChg chg="mod">
          <ac:chgData name="Mike Prasad" userId="b9705a9f-3bd8-4383-868e-06d3d7b1a14a" providerId="ADAL" clId="{73D7772E-910C-4745-894B-67B35966B700}" dt="2021-03-01T16:36:43.789" v="129" actId="108"/>
          <ac:spMkLst>
            <pc:docMk/>
            <pc:sldMk cId="1614290349" sldId="279"/>
            <ac:spMk id="2" creationId="{70491972-79ED-47E5-950D-B3260EF5629A}"/>
          </ac:spMkLst>
        </pc:spChg>
        <pc:spChg chg="mod">
          <ac:chgData name="Mike Prasad" userId="b9705a9f-3bd8-4383-868e-06d3d7b1a14a" providerId="ADAL" clId="{73D7772E-910C-4745-894B-67B35966B700}" dt="2021-03-02T18:28:51.846" v="184" actId="20577"/>
          <ac:spMkLst>
            <pc:docMk/>
            <pc:sldMk cId="1614290349" sldId="279"/>
            <ac:spMk id="3" creationId="{6BCC0C58-D80E-4C3A-9442-93CE909ACFF3}"/>
          </ac:spMkLst>
        </pc:spChg>
      </pc:sldChg>
      <pc:sldChg chg="addSp delSp modSp mod chgLayout">
        <pc:chgData name="Mike Prasad" userId="b9705a9f-3bd8-4383-868e-06d3d7b1a14a" providerId="ADAL" clId="{73D7772E-910C-4745-894B-67B35966B700}" dt="2021-03-02T18:31:20.956" v="194" actId="27636"/>
        <pc:sldMkLst>
          <pc:docMk/>
          <pc:sldMk cId="1152262684" sldId="281"/>
        </pc:sldMkLst>
        <pc:spChg chg="mod ord">
          <ac:chgData name="Mike Prasad" userId="b9705a9f-3bd8-4383-868e-06d3d7b1a14a" providerId="ADAL" clId="{73D7772E-910C-4745-894B-67B35966B700}" dt="2021-03-02T18:31:20.942" v="193" actId="6264"/>
          <ac:spMkLst>
            <pc:docMk/>
            <pc:sldMk cId="1152262684" sldId="281"/>
            <ac:spMk id="2" creationId="{00000000-0000-0000-0000-000000000000}"/>
          </ac:spMkLst>
        </pc:spChg>
        <pc:spChg chg="mod ord">
          <ac:chgData name="Mike Prasad" userId="b9705a9f-3bd8-4383-868e-06d3d7b1a14a" providerId="ADAL" clId="{73D7772E-910C-4745-894B-67B35966B700}" dt="2021-03-02T18:31:20.956" v="194" actId="27636"/>
          <ac:spMkLst>
            <pc:docMk/>
            <pc:sldMk cId="1152262684" sldId="281"/>
            <ac:spMk id="3" creationId="{00000000-0000-0000-0000-000000000000}"/>
          </ac:spMkLst>
        </pc:spChg>
        <pc:spChg chg="add del mod">
          <ac:chgData name="Mike Prasad" userId="b9705a9f-3bd8-4383-868e-06d3d7b1a14a" providerId="ADAL" clId="{73D7772E-910C-4745-894B-67B35966B700}" dt="2021-03-02T18:31:20.942" v="193" actId="6264"/>
          <ac:spMkLst>
            <pc:docMk/>
            <pc:sldMk cId="1152262684" sldId="281"/>
            <ac:spMk id="4" creationId="{365B4548-2336-4950-A91A-131F405458DA}"/>
          </ac:spMkLst>
        </pc:spChg>
        <pc:spChg chg="add del mod">
          <ac:chgData name="Mike Prasad" userId="b9705a9f-3bd8-4383-868e-06d3d7b1a14a" providerId="ADAL" clId="{73D7772E-910C-4745-894B-67B35966B700}" dt="2021-03-02T18:31:20.942" v="193" actId="6264"/>
          <ac:spMkLst>
            <pc:docMk/>
            <pc:sldMk cId="1152262684" sldId="281"/>
            <ac:spMk id="5" creationId="{27C88CF7-D6B3-482A-9168-70ACBB4E4219}"/>
          </ac:spMkLst>
        </pc:spChg>
      </pc:sldChg>
      <pc:sldChg chg="del">
        <pc:chgData name="Mike Prasad" userId="b9705a9f-3bd8-4383-868e-06d3d7b1a14a" providerId="ADAL" clId="{73D7772E-910C-4745-894B-67B35966B700}" dt="2021-03-01T16:40:06.664" v="138" actId="2696"/>
        <pc:sldMkLst>
          <pc:docMk/>
          <pc:sldMk cId="2127702523" sldId="283"/>
        </pc:sldMkLst>
      </pc:sldChg>
      <pc:sldChg chg="addSp delSp modSp mod delAnim modAnim">
        <pc:chgData name="Mike Prasad" userId="b9705a9f-3bd8-4383-868e-06d3d7b1a14a" providerId="ADAL" clId="{73D7772E-910C-4745-894B-67B35966B700}" dt="2021-03-09T13:08:49.251" v="197" actId="26606"/>
        <pc:sldMkLst>
          <pc:docMk/>
          <pc:sldMk cId="721387550" sldId="284"/>
        </pc:sldMkLst>
        <pc:spChg chg="mod">
          <ac:chgData name="Mike Prasad" userId="b9705a9f-3bd8-4383-868e-06d3d7b1a14a" providerId="ADAL" clId="{73D7772E-910C-4745-894B-67B35966B700}" dt="2021-03-01T16:26:30.034" v="29" actId="26606"/>
          <ac:spMkLst>
            <pc:docMk/>
            <pc:sldMk cId="721387550" sldId="284"/>
            <ac:spMk id="2" creationId="{B095B1AE-7E75-4F76-A4E1-C66CDBEC4821}"/>
          </ac:spMkLst>
        </pc:spChg>
        <pc:spChg chg="del mod">
          <ac:chgData name="Mike Prasad" userId="b9705a9f-3bd8-4383-868e-06d3d7b1a14a" providerId="ADAL" clId="{73D7772E-910C-4745-894B-67B35966B700}" dt="2021-03-01T16:25:38.886" v="26" actId="478"/>
          <ac:spMkLst>
            <pc:docMk/>
            <pc:sldMk cId="721387550" sldId="284"/>
            <ac:spMk id="3" creationId="{558B8C3B-84DB-498E-88B9-8373C16ACA01}"/>
          </ac:spMkLst>
        </pc:spChg>
        <pc:spChg chg="add del mod">
          <ac:chgData name="Mike Prasad" userId="b9705a9f-3bd8-4383-868e-06d3d7b1a14a" providerId="ADAL" clId="{73D7772E-910C-4745-894B-67B35966B700}" dt="2021-03-01T16:25:44.208" v="27" actId="478"/>
          <ac:spMkLst>
            <pc:docMk/>
            <pc:sldMk cId="721387550" sldId="284"/>
            <ac:spMk id="5" creationId="{C5AD0CF5-4F02-489B-BD1B-AB23D75D8141}"/>
          </ac:spMkLst>
        </pc:spChg>
        <pc:picChg chg="add mod">
          <ac:chgData name="Mike Prasad" userId="b9705a9f-3bd8-4383-868e-06d3d7b1a14a" providerId="ADAL" clId="{73D7772E-910C-4745-894B-67B35966B700}" dt="2021-03-09T13:08:49.251" v="197" actId="26606"/>
          <ac:picMkLst>
            <pc:docMk/>
            <pc:sldMk cId="721387550" sldId="284"/>
            <ac:picMk id="3" creationId="{E94AE7F4-905E-42AF-BB62-6101D1AC40D3}"/>
          </ac:picMkLst>
        </pc:picChg>
        <pc:picChg chg="add del mod">
          <ac:chgData name="Mike Prasad" userId="b9705a9f-3bd8-4383-868e-06d3d7b1a14a" providerId="ADAL" clId="{73D7772E-910C-4745-894B-67B35966B700}" dt="2021-03-09T13:08:14.206" v="195" actId="478"/>
          <ac:picMkLst>
            <pc:docMk/>
            <pc:sldMk cId="721387550" sldId="284"/>
            <ac:picMk id="6" creationId="{927738D9-9222-408A-950F-000E745A0CA1}"/>
          </ac:picMkLst>
        </pc:picChg>
      </pc:sldChg>
      <pc:sldChg chg="addSp delSp modSp mod chgLayout">
        <pc:chgData name="Mike Prasad" userId="b9705a9f-3bd8-4383-868e-06d3d7b1a14a" providerId="ADAL" clId="{73D7772E-910C-4745-894B-67B35966B700}" dt="2021-03-02T18:30:52.738" v="192" actId="20577"/>
        <pc:sldMkLst>
          <pc:docMk/>
          <pc:sldMk cId="2363066167" sldId="287"/>
        </pc:sldMkLst>
        <pc:spChg chg="mod ord">
          <ac:chgData name="Mike Prasad" userId="b9705a9f-3bd8-4383-868e-06d3d7b1a14a" providerId="ADAL" clId="{73D7772E-910C-4745-894B-67B35966B700}" dt="2021-03-02T18:30:40.440" v="188" actId="6264"/>
          <ac:spMkLst>
            <pc:docMk/>
            <pc:sldMk cId="2363066167" sldId="287"/>
            <ac:spMk id="2" creationId="{E61C92CF-68F6-4F8F-B1A5-F97CDAC49814}"/>
          </ac:spMkLst>
        </pc:spChg>
        <pc:spChg chg="mod ord">
          <ac:chgData name="Mike Prasad" userId="b9705a9f-3bd8-4383-868e-06d3d7b1a14a" providerId="ADAL" clId="{73D7772E-910C-4745-894B-67B35966B700}" dt="2021-03-02T18:30:52.738" v="192" actId="20577"/>
          <ac:spMkLst>
            <pc:docMk/>
            <pc:sldMk cId="2363066167" sldId="287"/>
            <ac:spMk id="3" creationId="{3717CFBA-133D-40DE-9835-417441D593D8}"/>
          </ac:spMkLst>
        </pc:spChg>
        <pc:spChg chg="add del mod">
          <ac:chgData name="Mike Prasad" userId="b9705a9f-3bd8-4383-868e-06d3d7b1a14a" providerId="ADAL" clId="{73D7772E-910C-4745-894B-67B35966B700}" dt="2021-03-02T18:30:35.775" v="187" actId="6264"/>
          <ac:spMkLst>
            <pc:docMk/>
            <pc:sldMk cId="2363066167" sldId="287"/>
            <ac:spMk id="4" creationId="{1A463DC4-2922-4901-B864-C71E1A9390E5}"/>
          </ac:spMkLst>
        </pc:spChg>
        <pc:spChg chg="add del mod">
          <ac:chgData name="Mike Prasad" userId="b9705a9f-3bd8-4383-868e-06d3d7b1a14a" providerId="ADAL" clId="{73D7772E-910C-4745-894B-67B35966B700}" dt="2021-03-02T18:30:35.775" v="187" actId="6264"/>
          <ac:spMkLst>
            <pc:docMk/>
            <pc:sldMk cId="2363066167" sldId="287"/>
            <ac:spMk id="5" creationId="{9B466C0A-DADA-4EF9-BD8E-CE5CA7850795}"/>
          </ac:spMkLst>
        </pc:spChg>
        <pc:spChg chg="add del mod">
          <ac:chgData name="Mike Prasad" userId="b9705a9f-3bd8-4383-868e-06d3d7b1a14a" providerId="ADAL" clId="{73D7772E-910C-4745-894B-67B35966B700}" dt="2021-03-02T18:30:40.440" v="188" actId="6264"/>
          <ac:spMkLst>
            <pc:docMk/>
            <pc:sldMk cId="2363066167" sldId="287"/>
            <ac:spMk id="6" creationId="{C2E41E41-8EFB-4BBF-ADCB-EA73D2CD3F56}"/>
          </ac:spMkLst>
        </pc:spChg>
        <pc:spChg chg="add del mod">
          <ac:chgData name="Mike Prasad" userId="b9705a9f-3bd8-4383-868e-06d3d7b1a14a" providerId="ADAL" clId="{73D7772E-910C-4745-894B-67B35966B700}" dt="2021-03-02T18:30:40.440" v="188" actId="6264"/>
          <ac:spMkLst>
            <pc:docMk/>
            <pc:sldMk cId="2363066167" sldId="287"/>
            <ac:spMk id="7" creationId="{28132F06-EEBC-41C9-84CD-D947F0BB8F32}"/>
          </ac:spMkLst>
        </pc:spChg>
      </pc:sldChg>
      <pc:sldChg chg="addSp delSp modSp mod chgLayout">
        <pc:chgData name="Mike Prasad" userId="b9705a9f-3bd8-4383-868e-06d3d7b1a14a" providerId="ADAL" clId="{73D7772E-910C-4745-894B-67B35966B700}" dt="2021-03-02T18:28:00.083" v="173" actId="20577"/>
        <pc:sldMkLst>
          <pc:docMk/>
          <pc:sldMk cId="4187771555" sldId="288"/>
        </pc:sldMkLst>
        <pc:spChg chg="mod ord">
          <ac:chgData name="Mike Prasad" userId="b9705a9f-3bd8-4383-868e-06d3d7b1a14a" providerId="ADAL" clId="{73D7772E-910C-4745-894B-67B35966B700}" dt="2021-03-02T18:28:00.083" v="173" actId="20577"/>
          <ac:spMkLst>
            <pc:docMk/>
            <pc:sldMk cId="4187771555" sldId="288"/>
            <ac:spMk id="2" creationId="{09258DDC-1F39-433C-A256-27D86F13143E}"/>
          </ac:spMkLst>
        </pc:spChg>
        <pc:spChg chg="mod ord">
          <ac:chgData name="Mike Prasad" userId="b9705a9f-3bd8-4383-868e-06d3d7b1a14a" providerId="ADAL" clId="{73D7772E-910C-4745-894B-67B35966B700}" dt="2021-03-02T18:27:55.265" v="171" actId="27636"/>
          <ac:spMkLst>
            <pc:docMk/>
            <pc:sldMk cId="4187771555" sldId="288"/>
            <ac:spMk id="3" creationId="{1DE3D5EC-810B-4A8C-842F-7AE66BF7E149}"/>
          </ac:spMkLst>
        </pc:spChg>
        <pc:spChg chg="add del mod">
          <ac:chgData name="Mike Prasad" userId="b9705a9f-3bd8-4383-868e-06d3d7b1a14a" providerId="ADAL" clId="{73D7772E-910C-4745-894B-67B35966B700}" dt="2021-03-02T18:27:55.239" v="170" actId="6264"/>
          <ac:spMkLst>
            <pc:docMk/>
            <pc:sldMk cId="4187771555" sldId="288"/>
            <ac:spMk id="4" creationId="{261F2DFF-66EB-4146-9CFE-2A42EA27895B}"/>
          </ac:spMkLst>
        </pc:spChg>
        <pc:spChg chg="add del mod">
          <ac:chgData name="Mike Prasad" userId="b9705a9f-3bd8-4383-868e-06d3d7b1a14a" providerId="ADAL" clId="{73D7772E-910C-4745-894B-67B35966B700}" dt="2021-03-02T18:27:55.239" v="170" actId="6264"/>
          <ac:spMkLst>
            <pc:docMk/>
            <pc:sldMk cId="4187771555" sldId="288"/>
            <ac:spMk id="5" creationId="{AFC11969-531E-47D4-96B9-C1C3C891EECB}"/>
          </ac:spMkLst>
        </pc:spChg>
      </pc:sldChg>
      <pc:sldChg chg="addSp delSp modSp mod delAnim modAnim">
        <pc:chgData name="Mike Prasad" userId="b9705a9f-3bd8-4383-868e-06d3d7b1a14a" providerId="ADAL" clId="{73D7772E-910C-4745-894B-67B35966B700}" dt="2021-03-09T13:10:16.793" v="200" actId="26606"/>
        <pc:sldMkLst>
          <pc:docMk/>
          <pc:sldMk cId="2735154053" sldId="290"/>
        </pc:sldMkLst>
        <pc:spChg chg="mod">
          <ac:chgData name="Mike Prasad" userId="b9705a9f-3bd8-4383-868e-06d3d7b1a14a" providerId="ADAL" clId="{73D7772E-910C-4745-894B-67B35966B700}" dt="2021-03-01T16:31:16.416" v="91" actId="26606"/>
          <ac:spMkLst>
            <pc:docMk/>
            <pc:sldMk cId="2735154053" sldId="290"/>
            <ac:spMk id="2" creationId="{1AA52754-2367-4B53-BB4A-4C3F2D8239D7}"/>
          </ac:spMkLst>
        </pc:spChg>
        <pc:picChg chg="add del mod">
          <ac:chgData name="Mike Prasad" userId="b9705a9f-3bd8-4383-868e-06d3d7b1a14a" providerId="ADAL" clId="{73D7772E-910C-4745-894B-67B35966B700}" dt="2021-03-09T13:10:00.116" v="198" actId="478"/>
          <ac:picMkLst>
            <pc:docMk/>
            <pc:sldMk cId="2735154053" sldId="290"/>
            <ac:picMk id="3" creationId="{67CEB325-468C-425E-A367-48BE694A01E5}"/>
          </ac:picMkLst>
        </pc:picChg>
        <pc:picChg chg="add mod">
          <ac:chgData name="Mike Prasad" userId="b9705a9f-3bd8-4383-868e-06d3d7b1a14a" providerId="ADAL" clId="{73D7772E-910C-4745-894B-67B35966B700}" dt="2021-03-09T13:10:16.793" v="200" actId="26606"/>
          <ac:picMkLst>
            <pc:docMk/>
            <pc:sldMk cId="2735154053" sldId="290"/>
            <ac:picMk id="4" creationId="{0C6E76A9-8142-42FF-BD0D-E2ADEA4509E7}"/>
          </ac:picMkLst>
        </pc:picChg>
      </pc:sldChg>
      <pc:sldChg chg="ord">
        <pc:chgData name="Mike Prasad" userId="b9705a9f-3bd8-4383-868e-06d3d7b1a14a" providerId="ADAL" clId="{73D7772E-910C-4745-894B-67B35966B700}" dt="2021-03-01T16:31:42.288" v="125"/>
        <pc:sldMkLst>
          <pc:docMk/>
          <pc:sldMk cId="2677477640" sldId="292"/>
        </pc:sldMkLst>
      </pc:sldChg>
    </pc:docChg>
  </pc:docChgLst>
  <pc:docChgLst>
    <pc:chgData name="alysonheard" userId="S::alysonheard_sky.com#ext#@prasad24.onmicrosoft.com::5a7d830e-6978-4cff-8b0b-27d4f8b0f21b" providerId="AD" clId="Web-{BC7C8BF1-0227-8F1B-6120-F26C4FB3DCEF}"/>
    <pc:docChg chg="modSld">
      <pc:chgData name="alysonheard" userId="S::alysonheard_sky.com#ext#@prasad24.onmicrosoft.com::5a7d830e-6978-4cff-8b0b-27d4f8b0f21b" providerId="AD" clId="Web-{BC7C8BF1-0227-8F1B-6120-F26C4FB3DCEF}" dt="2021-03-10T15:09:02.696" v="2" actId="20577"/>
      <pc:docMkLst>
        <pc:docMk/>
      </pc:docMkLst>
      <pc:sldChg chg="modSp">
        <pc:chgData name="alysonheard" userId="S::alysonheard_sky.com#ext#@prasad24.onmicrosoft.com::5a7d830e-6978-4cff-8b0b-27d4f8b0f21b" providerId="AD" clId="Web-{BC7C8BF1-0227-8F1B-6120-F26C4FB3DCEF}" dt="2021-03-10T15:09:02.696" v="2" actId="20577"/>
        <pc:sldMkLst>
          <pc:docMk/>
          <pc:sldMk cId="703216009" sldId="297"/>
        </pc:sldMkLst>
        <pc:spChg chg="mod">
          <ac:chgData name="alysonheard" userId="S::alysonheard_sky.com#ext#@prasad24.onmicrosoft.com::5a7d830e-6978-4cff-8b0b-27d4f8b0f21b" providerId="AD" clId="Web-{BC7C8BF1-0227-8F1B-6120-F26C4FB3DCEF}" dt="2021-03-10T15:09:02.696" v="2" actId="20577"/>
          <ac:spMkLst>
            <pc:docMk/>
            <pc:sldMk cId="703216009" sldId="297"/>
            <ac:spMk id="3" creationId="{B3F54275-FB00-4874-A710-26E73DEEE797}"/>
          </ac:spMkLst>
        </pc:spChg>
      </pc:sldChg>
    </pc:docChg>
  </pc:docChgLst>
  <pc:docChgLst>
    <pc:chgData name="alysonheard" userId="S::alysonheard_sky.com#ext#@prasad24.onmicrosoft.com::5a7d830e-6978-4cff-8b0b-27d4f8b0f21b" providerId="AD" clId="Web-{AA46DB4D-B584-B9FC-EEDC-E1CDB12832C9}"/>
    <pc:docChg chg="addSld delSld modSld sldOrd">
      <pc:chgData name="alysonheard" userId="S::alysonheard_sky.com#ext#@prasad24.onmicrosoft.com::5a7d830e-6978-4cff-8b0b-27d4f8b0f21b" providerId="AD" clId="Web-{AA46DB4D-B584-B9FC-EEDC-E1CDB12832C9}" dt="2021-03-10T14:27:37.429" v="397" actId="20577"/>
      <pc:docMkLst>
        <pc:docMk/>
      </pc:docMkLst>
      <pc:sldChg chg="modSp">
        <pc:chgData name="alysonheard" userId="S::alysonheard_sky.com#ext#@prasad24.onmicrosoft.com::5a7d830e-6978-4cff-8b0b-27d4f8b0f21b" providerId="AD" clId="Web-{AA46DB4D-B584-B9FC-EEDC-E1CDB12832C9}" dt="2021-03-10T14:17:11.780" v="211" actId="20577"/>
        <pc:sldMkLst>
          <pc:docMk/>
          <pc:sldMk cId="2677477640" sldId="292"/>
        </pc:sldMkLst>
        <pc:spChg chg="mod">
          <ac:chgData name="alysonheard" userId="S::alysonheard_sky.com#ext#@prasad24.onmicrosoft.com::5a7d830e-6978-4cff-8b0b-27d4f8b0f21b" providerId="AD" clId="Web-{AA46DB4D-B584-B9FC-EEDC-E1CDB12832C9}" dt="2021-03-10T14:17:11.780" v="211" actId="20577"/>
          <ac:spMkLst>
            <pc:docMk/>
            <pc:sldMk cId="2677477640" sldId="292"/>
            <ac:spMk id="4" creationId="{0EAF1F05-BB09-441F-B197-E39F74699E47}"/>
          </ac:spMkLst>
        </pc:spChg>
        <pc:spChg chg="mod">
          <ac:chgData name="alysonheard" userId="S::alysonheard_sky.com#ext#@prasad24.onmicrosoft.com::5a7d830e-6978-4cff-8b0b-27d4f8b0f21b" providerId="AD" clId="Web-{AA46DB4D-B584-B9FC-EEDC-E1CDB12832C9}" dt="2021-03-10T14:16:03.494" v="199" actId="1076"/>
          <ac:spMkLst>
            <pc:docMk/>
            <pc:sldMk cId="2677477640" sldId="292"/>
            <ac:spMk id="5" creationId="{793FCBF9-04DC-4D55-B655-351706EBA3DA}"/>
          </ac:spMkLst>
        </pc:spChg>
        <pc:spChg chg="mod">
          <ac:chgData name="alysonheard" userId="S::alysonheard_sky.com#ext#@prasad24.onmicrosoft.com::5a7d830e-6978-4cff-8b0b-27d4f8b0f21b" providerId="AD" clId="Web-{AA46DB4D-B584-B9FC-EEDC-E1CDB12832C9}" dt="2021-03-10T14:16:53.200" v="207" actId="1076"/>
          <ac:spMkLst>
            <pc:docMk/>
            <pc:sldMk cId="2677477640" sldId="292"/>
            <ac:spMk id="6" creationId="{BBFBCF1D-57C5-4DA6-A49A-4E84ECBB11BF}"/>
          </ac:spMkLst>
        </pc:spChg>
      </pc:sldChg>
      <pc:sldChg chg="modSp new del">
        <pc:chgData name="alysonheard" userId="S::alysonheard_sky.com#ext#@prasad24.onmicrosoft.com::5a7d830e-6978-4cff-8b0b-27d4f8b0f21b" providerId="AD" clId="Web-{AA46DB4D-B584-B9FC-EEDC-E1CDB12832C9}" dt="2021-03-10T14:18:03.533" v="214"/>
        <pc:sldMkLst>
          <pc:docMk/>
          <pc:sldMk cId="1770127803" sldId="295"/>
        </pc:sldMkLst>
        <pc:spChg chg="mod">
          <ac:chgData name="alysonheard" userId="S::alysonheard_sky.com#ext#@prasad24.onmicrosoft.com::5a7d830e-6978-4cff-8b0b-27d4f8b0f21b" providerId="AD" clId="Web-{AA46DB4D-B584-B9FC-EEDC-E1CDB12832C9}" dt="2021-03-10T14:10:09.581" v="47" actId="20577"/>
          <ac:spMkLst>
            <pc:docMk/>
            <pc:sldMk cId="1770127803" sldId="295"/>
            <ac:spMk id="2" creationId="{79619FBA-9CD9-403D-990B-18C88C96E25F}"/>
          </ac:spMkLst>
        </pc:spChg>
        <pc:spChg chg="mod">
          <ac:chgData name="alysonheard" userId="S::alysonheard_sky.com#ext#@prasad24.onmicrosoft.com::5a7d830e-6978-4cff-8b0b-27d4f8b0f21b" providerId="AD" clId="Web-{AA46DB4D-B584-B9FC-EEDC-E1CDB12832C9}" dt="2021-03-10T14:14:40.145" v="185" actId="1076"/>
          <ac:spMkLst>
            <pc:docMk/>
            <pc:sldMk cId="1770127803" sldId="295"/>
            <ac:spMk id="3" creationId="{B3F54275-FB00-4874-A710-26E73DEEE797}"/>
          </ac:spMkLst>
        </pc:spChg>
      </pc:sldChg>
      <pc:sldChg chg="new">
        <pc:chgData name="alysonheard" userId="S::alysonheard_sky.com#ext#@prasad24.onmicrosoft.com::5a7d830e-6978-4cff-8b0b-27d4f8b0f21b" providerId="AD" clId="Web-{AA46DB4D-B584-B9FC-EEDC-E1CDB12832C9}" dt="2021-03-10T14:17:51.001" v="212"/>
        <pc:sldMkLst>
          <pc:docMk/>
          <pc:sldMk cId="1263681649" sldId="296"/>
        </pc:sldMkLst>
      </pc:sldChg>
      <pc:sldChg chg="addSp modSp add ord replId">
        <pc:chgData name="alysonheard" userId="S::alysonheard_sky.com#ext#@prasad24.onmicrosoft.com::5a7d830e-6978-4cff-8b0b-27d4f8b0f21b" providerId="AD" clId="Web-{AA46DB4D-B584-B9FC-EEDC-E1CDB12832C9}" dt="2021-03-10T14:27:37.429" v="397" actId="20577"/>
        <pc:sldMkLst>
          <pc:docMk/>
          <pc:sldMk cId="703216009" sldId="297"/>
        </pc:sldMkLst>
        <pc:spChg chg="mod">
          <ac:chgData name="alysonheard" userId="S::alysonheard_sky.com#ext#@prasad24.onmicrosoft.com::5a7d830e-6978-4cff-8b0b-27d4f8b0f21b" providerId="AD" clId="Web-{AA46DB4D-B584-B9FC-EEDC-E1CDB12832C9}" dt="2021-03-10T14:18:25.050" v="216" actId="20577"/>
          <ac:spMkLst>
            <pc:docMk/>
            <pc:sldMk cId="703216009" sldId="297"/>
            <ac:spMk id="2" creationId="{79619FBA-9CD9-403D-990B-18C88C96E25F}"/>
          </ac:spMkLst>
        </pc:spChg>
        <pc:spChg chg="mod">
          <ac:chgData name="alysonheard" userId="S::alysonheard_sky.com#ext#@prasad24.onmicrosoft.com::5a7d830e-6978-4cff-8b0b-27d4f8b0f21b" providerId="AD" clId="Web-{AA46DB4D-B584-B9FC-EEDC-E1CDB12832C9}" dt="2021-03-10T14:27:37.429" v="397" actId="20577"/>
          <ac:spMkLst>
            <pc:docMk/>
            <pc:sldMk cId="703216009" sldId="297"/>
            <ac:spMk id="3" creationId="{B3F54275-FB00-4874-A710-26E73DEEE797}"/>
          </ac:spMkLst>
        </pc:spChg>
        <pc:spChg chg="add mod">
          <ac:chgData name="alysonheard" userId="S::alysonheard_sky.com#ext#@prasad24.onmicrosoft.com::5a7d830e-6978-4cff-8b0b-27d4f8b0f21b" providerId="AD" clId="Web-{AA46DB4D-B584-B9FC-EEDC-E1CDB12832C9}" dt="2021-03-10T14:27:14.802" v="395"/>
          <ac:spMkLst>
            <pc:docMk/>
            <pc:sldMk cId="703216009" sldId="297"/>
            <ac:spMk id="4" creationId="{8DCCA1D0-657E-4A79-876F-140CB84BBEAB}"/>
          </ac:spMkLst>
        </pc:spChg>
      </pc:sldChg>
    </pc:docChg>
  </pc:docChgLst>
  <pc:docChgLst>
    <pc:chgData name="alysonheard" userId="S::alysonheard_sky.com#ext#@prasad24.onmicrosoft.com::5a7d830e-6978-4cff-8b0b-27d4f8b0f21b" providerId="AD" clId="Web-{70C350CE-5E1B-7792-C5BF-070AFA35E5CD}"/>
    <pc:docChg chg="modSld">
      <pc:chgData name="alysonheard" userId="S::alysonheard_sky.com#ext#@prasad24.onmicrosoft.com::5a7d830e-6978-4cff-8b0b-27d4f8b0f21b" providerId="AD" clId="Web-{70C350CE-5E1B-7792-C5BF-070AFA35E5CD}" dt="2021-03-02T17:27:57.833" v="337" actId="14100"/>
      <pc:docMkLst>
        <pc:docMk/>
      </pc:docMkLst>
      <pc:sldChg chg="modSp">
        <pc:chgData name="alysonheard" userId="S::alysonheard_sky.com#ext#@prasad24.onmicrosoft.com::5a7d830e-6978-4cff-8b0b-27d4f8b0f21b" providerId="AD" clId="Web-{70C350CE-5E1B-7792-C5BF-070AFA35E5CD}" dt="2021-03-02T17:15:20.224" v="105" actId="20577"/>
        <pc:sldMkLst>
          <pc:docMk/>
          <pc:sldMk cId="1957234277" sldId="261"/>
        </pc:sldMkLst>
        <pc:spChg chg="mod">
          <ac:chgData name="alysonheard" userId="S::alysonheard_sky.com#ext#@prasad24.onmicrosoft.com::5a7d830e-6978-4cff-8b0b-27d4f8b0f21b" providerId="AD" clId="Web-{70C350CE-5E1B-7792-C5BF-070AFA35E5CD}" dt="2021-03-02T17:15:20.224" v="105" actId="20577"/>
          <ac:spMkLst>
            <pc:docMk/>
            <pc:sldMk cId="1957234277" sldId="261"/>
            <ac:spMk id="3" creationId="{C306F325-1FBF-4EF3-BF4A-73A141C2D6FA}"/>
          </ac:spMkLst>
        </pc:spChg>
      </pc:sldChg>
      <pc:sldChg chg="modSp">
        <pc:chgData name="alysonheard" userId="S::alysonheard_sky.com#ext#@prasad24.onmicrosoft.com::5a7d830e-6978-4cff-8b0b-27d4f8b0f21b" providerId="AD" clId="Web-{70C350CE-5E1B-7792-C5BF-070AFA35E5CD}" dt="2021-03-02T17:17:04.757" v="173" actId="20577"/>
        <pc:sldMkLst>
          <pc:docMk/>
          <pc:sldMk cId="4002079506" sldId="262"/>
        </pc:sldMkLst>
        <pc:spChg chg="mod">
          <ac:chgData name="alysonheard" userId="S::alysonheard_sky.com#ext#@prasad24.onmicrosoft.com::5a7d830e-6978-4cff-8b0b-27d4f8b0f21b" providerId="AD" clId="Web-{70C350CE-5E1B-7792-C5BF-070AFA35E5CD}" dt="2021-03-02T17:15:33.615" v="108" actId="20577"/>
          <ac:spMkLst>
            <pc:docMk/>
            <pc:sldMk cId="4002079506" sldId="262"/>
            <ac:spMk id="2" creationId="{B151A343-E064-4619-B675-65929376B48C}"/>
          </ac:spMkLst>
        </pc:spChg>
        <pc:spChg chg="mod">
          <ac:chgData name="alysonheard" userId="S::alysonheard_sky.com#ext#@prasad24.onmicrosoft.com::5a7d830e-6978-4cff-8b0b-27d4f8b0f21b" providerId="AD" clId="Web-{70C350CE-5E1B-7792-C5BF-070AFA35E5CD}" dt="2021-03-02T17:17:04.757" v="173" actId="20577"/>
          <ac:spMkLst>
            <pc:docMk/>
            <pc:sldMk cId="4002079506" sldId="262"/>
            <ac:spMk id="3" creationId="{4E7EC051-872C-4095-8025-F5CA7229B27F}"/>
          </ac:spMkLst>
        </pc:spChg>
      </pc:sldChg>
      <pc:sldChg chg="modSp">
        <pc:chgData name="alysonheard" userId="S::alysonheard_sky.com#ext#@prasad24.onmicrosoft.com::5a7d830e-6978-4cff-8b0b-27d4f8b0f21b" providerId="AD" clId="Web-{70C350CE-5E1B-7792-C5BF-070AFA35E5CD}" dt="2021-03-02T17:18:51.150" v="189" actId="20577"/>
        <pc:sldMkLst>
          <pc:docMk/>
          <pc:sldMk cId="3430796408" sldId="263"/>
        </pc:sldMkLst>
        <pc:spChg chg="mod">
          <ac:chgData name="alysonheard" userId="S::alysonheard_sky.com#ext#@prasad24.onmicrosoft.com::5a7d830e-6978-4cff-8b0b-27d4f8b0f21b" providerId="AD" clId="Web-{70C350CE-5E1B-7792-C5BF-070AFA35E5CD}" dt="2021-03-02T17:18:51.150" v="189" actId="20577"/>
          <ac:spMkLst>
            <pc:docMk/>
            <pc:sldMk cId="3430796408" sldId="263"/>
            <ac:spMk id="3" creationId="{76E077AC-EA53-434D-B961-544909E7E99C}"/>
          </ac:spMkLst>
        </pc:spChg>
      </pc:sldChg>
      <pc:sldChg chg="modSp">
        <pc:chgData name="alysonheard" userId="S::alysonheard_sky.com#ext#@prasad24.onmicrosoft.com::5a7d830e-6978-4cff-8b0b-27d4f8b0f21b" providerId="AD" clId="Web-{70C350CE-5E1B-7792-C5BF-070AFA35E5CD}" dt="2021-03-02T17:23:41.906" v="291" actId="20577"/>
        <pc:sldMkLst>
          <pc:docMk/>
          <pc:sldMk cId="1780637767" sldId="271"/>
        </pc:sldMkLst>
        <pc:spChg chg="mod">
          <ac:chgData name="alysonheard" userId="S::alysonheard_sky.com#ext#@prasad24.onmicrosoft.com::5a7d830e-6978-4cff-8b0b-27d4f8b0f21b" providerId="AD" clId="Web-{70C350CE-5E1B-7792-C5BF-070AFA35E5CD}" dt="2021-03-02T17:23:41.906" v="291" actId="20577"/>
          <ac:spMkLst>
            <pc:docMk/>
            <pc:sldMk cId="1780637767" sldId="271"/>
            <ac:spMk id="5" creationId="{D37B923B-FAC5-446B-BE62-CAFBE2313D60}"/>
          </ac:spMkLst>
        </pc:spChg>
      </pc:sldChg>
      <pc:sldChg chg="modSp">
        <pc:chgData name="alysonheard" userId="S::alysonheard_sky.com#ext#@prasad24.onmicrosoft.com::5a7d830e-6978-4cff-8b0b-27d4f8b0f21b" providerId="AD" clId="Web-{70C350CE-5E1B-7792-C5BF-070AFA35E5CD}" dt="2021-03-02T17:24:47.970" v="295" actId="1076"/>
        <pc:sldMkLst>
          <pc:docMk/>
          <pc:sldMk cId="474841739" sldId="272"/>
        </pc:sldMkLst>
        <pc:spChg chg="mod">
          <ac:chgData name="alysonheard" userId="S::alysonheard_sky.com#ext#@prasad24.onmicrosoft.com::5a7d830e-6978-4cff-8b0b-27d4f8b0f21b" providerId="AD" clId="Web-{70C350CE-5E1B-7792-C5BF-070AFA35E5CD}" dt="2021-03-02T17:24:47.970" v="295" actId="1076"/>
          <ac:spMkLst>
            <pc:docMk/>
            <pc:sldMk cId="474841739" sldId="272"/>
            <ac:spMk id="3" creationId="{052CCB36-79D7-41FF-8B86-89481008C8A4}"/>
          </ac:spMkLst>
        </pc:spChg>
      </pc:sldChg>
      <pc:sldChg chg="modSp">
        <pc:chgData name="alysonheard" userId="S::alysonheard_sky.com#ext#@prasad24.onmicrosoft.com::5a7d830e-6978-4cff-8b0b-27d4f8b0f21b" providerId="AD" clId="Web-{70C350CE-5E1B-7792-C5BF-070AFA35E5CD}" dt="2021-03-02T17:25:20.673" v="305" actId="20577"/>
        <pc:sldMkLst>
          <pc:docMk/>
          <pc:sldMk cId="2872092543" sldId="275"/>
        </pc:sldMkLst>
        <pc:spChg chg="mod">
          <ac:chgData name="alysonheard" userId="S::alysonheard_sky.com#ext#@prasad24.onmicrosoft.com::5a7d830e-6978-4cff-8b0b-27d4f8b0f21b" providerId="AD" clId="Web-{70C350CE-5E1B-7792-C5BF-070AFA35E5CD}" dt="2021-03-02T17:25:20.673" v="305" actId="20577"/>
          <ac:spMkLst>
            <pc:docMk/>
            <pc:sldMk cId="2872092543" sldId="275"/>
            <ac:spMk id="2" creationId="{C18D8DC9-6426-4AB0-8CF7-EDDB1B94A391}"/>
          </ac:spMkLst>
        </pc:spChg>
      </pc:sldChg>
      <pc:sldChg chg="modSp">
        <pc:chgData name="alysonheard" userId="S::alysonheard_sky.com#ext#@prasad24.onmicrosoft.com::5a7d830e-6978-4cff-8b0b-27d4f8b0f21b" providerId="AD" clId="Web-{70C350CE-5E1B-7792-C5BF-070AFA35E5CD}" dt="2021-03-02T17:22:11.826" v="240" actId="20577"/>
        <pc:sldMkLst>
          <pc:docMk/>
          <pc:sldMk cId="1152262684" sldId="281"/>
        </pc:sldMkLst>
        <pc:spChg chg="mod">
          <ac:chgData name="alysonheard" userId="S::alysonheard_sky.com#ext#@prasad24.onmicrosoft.com::5a7d830e-6978-4cff-8b0b-27d4f8b0f21b" providerId="AD" clId="Web-{70C350CE-5E1B-7792-C5BF-070AFA35E5CD}" dt="2021-03-02T17:22:11.826" v="240" actId="20577"/>
          <ac:spMkLst>
            <pc:docMk/>
            <pc:sldMk cId="1152262684" sldId="281"/>
            <ac:spMk id="3" creationId="{00000000-0000-0000-0000-000000000000}"/>
          </ac:spMkLst>
        </pc:spChg>
      </pc:sldChg>
      <pc:sldChg chg="addSp delSp modSp">
        <pc:chgData name="alysonheard" userId="S::alysonheard_sky.com#ext#@prasad24.onmicrosoft.com::5a7d830e-6978-4cff-8b0b-27d4f8b0f21b" providerId="AD" clId="Web-{70C350CE-5E1B-7792-C5BF-070AFA35E5CD}" dt="2021-03-02T17:27:57.833" v="337" actId="14100"/>
        <pc:sldMkLst>
          <pc:docMk/>
          <pc:sldMk cId="291394698" sldId="286"/>
        </pc:sldMkLst>
        <pc:spChg chg="mod">
          <ac:chgData name="alysonheard" userId="S::alysonheard_sky.com#ext#@prasad24.onmicrosoft.com::5a7d830e-6978-4cff-8b0b-27d4f8b0f21b" providerId="AD" clId="Web-{70C350CE-5E1B-7792-C5BF-070AFA35E5CD}" dt="2021-03-02T17:27:57.833" v="337" actId="14100"/>
          <ac:spMkLst>
            <pc:docMk/>
            <pc:sldMk cId="291394698" sldId="286"/>
            <ac:spMk id="6" creationId="{6A964AF6-3963-477C-8BCE-309145DD65CE}"/>
          </ac:spMkLst>
        </pc:spChg>
        <pc:picChg chg="add del mod">
          <ac:chgData name="alysonheard" userId="S::alysonheard_sky.com#ext#@prasad24.onmicrosoft.com::5a7d830e-6978-4cff-8b0b-27d4f8b0f21b" providerId="AD" clId="Web-{70C350CE-5E1B-7792-C5BF-070AFA35E5CD}" dt="2021-03-02T16:30:33.676" v="6"/>
          <ac:picMkLst>
            <pc:docMk/>
            <pc:sldMk cId="291394698" sldId="286"/>
            <ac:picMk id="2" creationId="{475158E6-80FF-4766-99B7-FBD6AF2190F3}"/>
          </ac:picMkLst>
        </pc:picChg>
      </pc:sldChg>
      <pc:sldChg chg="modSp">
        <pc:chgData name="alysonheard" userId="S::alysonheard_sky.com#ext#@prasad24.onmicrosoft.com::5a7d830e-6978-4cff-8b0b-27d4f8b0f21b" providerId="AD" clId="Web-{70C350CE-5E1B-7792-C5BF-070AFA35E5CD}" dt="2021-03-02T17:20:41.136" v="219" actId="20577"/>
        <pc:sldMkLst>
          <pc:docMk/>
          <pc:sldMk cId="2363066167" sldId="287"/>
        </pc:sldMkLst>
        <pc:spChg chg="mod">
          <ac:chgData name="alysonheard" userId="S::alysonheard_sky.com#ext#@prasad24.onmicrosoft.com::5a7d830e-6978-4cff-8b0b-27d4f8b0f21b" providerId="AD" clId="Web-{70C350CE-5E1B-7792-C5BF-070AFA35E5CD}" dt="2021-03-02T17:20:41.136" v="219" actId="20577"/>
          <ac:spMkLst>
            <pc:docMk/>
            <pc:sldMk cId="2363066167" sldId="287"/>
            <ac:spMk id="3" creationId="{3717CFBA-133D-40DE-9835-417441D593D8}"/>
          </ac:spMkLst>
        </pc:spChg>
      </pc:sldChg>
      <pc:sldChg chg="modSp">
        <pc:chgData name="alysonheard" userId="S::alysonheard_sky.com#ext#@prasad24.onmicrosoft.com::5a7d830e-6978-4cff-8b0b-27d4f8b0f21b" providerId="AD" clId="Web-{70C350CE-5E1B-7792-C5BF-070AFA35E5CD}" dt="2021-03-02T17:24:23.907" v="294" actId="20577"/>
        <pc:sldMkLst>
          <pc:docMk/>
          <pc:sldMk cId="4187771555" sldId="288"/>
        </pc:sldMkLst>
        <pc:spChg chg="mod">
          <ac:chgData name="alysonheard" userId="S::alysonheard_sky.com#ext#@prasad24.onmicrosoft.com::5a7d830e-6978-4cff-8b0b-27d4f8b0f21b" providerId="AD" clId="Web-{70C350CE-5E1B-7792-C5BF-070AFA35E5CD}" dt="2021-03-02T17:24:23.907" v="294" actId="20577"/>
          <ac:spMkLst>
            <pc:docMk/>
            <pc:sldMk cId="4187771555" sldId="288"/>
            <ac:spMk id="3" creationId="{1DE3D5EC-810B-4A8C-842F-7AE66BF7E149}"/>
          </ac:spMkLst>
        </pc:spChg>
      </pc:sldChg>
      <pc:sldChg chg="modSp">
        <pc:chgData name="alysonheard" userId="S::alysonheard_sky.com#ext#@prasad24.onmicrosoft.com::5a7d830e-6978-4cff-8b0b-27d4f8b0f21b" providerId="AD" clId="Web-{70C350CE-5E1B-7792-C5BF-070AFA35E5CD}" dt="2021-03-02T17:13:34.268" v="92" actId="20577"/>
        <pc:sldMkLst>
          <pc:docMk/>
          <pc:sldMk cId="2677477640" sldId="292"/>
        </pc:sldMkLst>
        <pc:spChg chg="mod">
          <ac:chgData name="alysonheard" userId="S::alysonheard_sky.com#ext#@prasad24.onmicrosoft.com::5a7d830e-6978-4cff-8b0b-27d4f8b0f21b" providerId="AD" clId="Web-{70C350CE-5E1B-7792-C5BF-070AFA35E5CD}" dt="2021-03-02T17:07:59.590" v="60" actId="1076"/>
          <ac:spMkLst>
            <pc:docMk/>
            <pc:sldMk cId="2677477640" sldId="292"/>
            <ac:spMk id="4" creationId="{0EAF1F05-BB09-441F-B197-E39F74699E47}"/>
          </ac:spMkLst>
        </pc:spChg>
        <pc:spChg chg="mod">
          <ac:chgData name="alysonheard" userId="S::alysonheard_sky.com#ext#@prasad24.onmicrosoft.com::5a7d830e-6978-4cff-8b0b-27d4f8b0f21b" providerId="AD" clId="Web-{70C350CE-5E1B-7792-C5BF-070AFA35E5CD}" dt="2021-03-02T17:13:17.081" v="89" actId="1076"/>
          <ac:spMkLst>
            <pc:docMk/>
            <pc:sldMk cId="2677477640" sldId="292"/>
            <ac:spMk id="5" creationId="{793FCBF9-04DC-4D55-B655-351706EBA3DA}"/>
          </ac:spMkLst>
        </pc:spChg>
        <pc:spChg chg="mod">
          <ac:chgData name="alysonheard" userId="S::alysonheard_sky.com#ext#@prasad24.onmicrosoft.com::5a7d830e-6978-4cff-8b0b-27d4f8b0f21b" providerId="AD" clId="Web-{70C350CE-5E1B-7792-C5BF-070AFA35E5CD}" dt="2021-03-02T17:13:34.268" v="92" actId="20577"/>
          <ac:spMkLst>
            <pc:docMk/>
            <pc:sldMk cId="2677477640" sldId="292"/>
            <ac:spMk id="6" creationId="{BBFBCF1D-57C5-4DA6-A49A-4E84ECBB11BF}"/>
          </ac:spMkLst>
        </pc:spChg>
      </pc:sldChg>
      <pc:sldChg chg="addSp delSp modSp">
        <pc:chgData name="alysonheard" userId="S::alysonheard_sky.com#ext#@prasad24.onmicrosoft.com::5a7d830e-6978-4cff-8b0b-27d4f8b0f21b" providerId="AD" clId="Web-{70C350CE-5E1B-7792-C5BF-070AFA35E5CD}" dt="2021-03-02T16:38:28.062" v="55" actId="14100"/>
        <pc:sldMkLst>
          <pc:docMk/>
          <pc:sldMk cId="547247394" sldId="294"/>
        </pc:sldMkLst>
        <pc:spChg chg="del">
          <ac:chgData name="alysonheard" userId="S::alysonheard_sky.com#ext#@prasad24.onmicrosoft.com::5a7d830e-6978-4cff-8b0b-27d4f8b0f21b" providerId="AD" clId="Web-{70C350CE-5E1B-7792-C5BF-070AFA35E5CD}" dt="2021-03-02T16:33:17.992" v="22"/>
          <ac:spMkLst>
            <pc:docMk/>
            <pc:sldMk cId="547247394" sldId="294"/>
            <ac:spMk id="2" creationId="{A6293DF4-8F03-4270-8DE7-ACAB2D30FC0B}"/>
          </ac:spMkLst>
        </pc:spChg>
        <pc:spChg chg="add del mod">
          <ac:chgData name="alysonheard" userId="S::alysonheard_sky.com#ext#@prasad24.onmicrosoft.com::5a7d830e-6978-4cff-8b0b-27d4f8b0f21b" providerId="AD" clId="Web-{70C350CE-5E1B-7792-C5BF-070AFA35E5CD}" dt="2021-03-02T16:33:06.789" v="19"/>
          <ac:spMkLst>
            <pc:docMk/>
            <pc:sldMk cId="547247394" sldId="294"/>
            <ac:spMk id="7" creationId="{32C33D9F-56DA-426A-9A3C-FED72BA0B4E2}"/>
          </ac:spMkLst>
        </pc:spChg>
        <pc:picChg chg="add mod">
          <ac:chgData name="alysonheard" userId="S::alysonheard_sky.com#ext#@prasad24.onmicrosoft.com::5a7d830e-6978-4cff-8b0b-27d4f8b0f21b" providerId="AD" clId="Web-{70C350CE-5E1B-7792-C5BF-070AFA35E5CD}" dt="2021-03-02T16:38:23.655" v="53" actId="1076"/>
          <ac:picMkLst>
            <pc:docMk/>
            <pc:sldMk cId="547247394" sldId="294"/>
            <ac:picMk id="3" creationId="{CD132880-5ACE-4BDF-94AE-6B0B4EB6C350}"/>
          </ac:picMkLst>
        </pc:picChg>
        <pc:picChg chg="del mod">
          <ac:chgData name="alysonheard" userId="S::alysonheard_sky.com#ext#@prasad24.onmicrosoft.com::5a7d830e-6978-4cff-8b0b-27d4f8b0f21b" providerId="AD" clId="Web-{70C350CE-5E1B-7792-C5BF-070AFA35E5CD}" dt="2021-03-02T16:32:39.835" v="17"/>
          <ac:picMkLst>
            <pc:docMk/>
            <pc:sldMk cId="547247394" sldId="294"/>
            <ac:picMk id="4" creationId="{BAEF06A1-2D54-4233-8AEB-5A8808C5E38B}"/>
          </ac:picMkLst>
        </pc:picChg>
        <pc:picChg chg="del">
          <ac:chgData name="alysonheard" userId="S::alysonheard_sky.com#ext#@prasad24.onmicrosoft.com::5a7d830e-6978-4cff-8b0b-27d4f8b0f21b" providerId="AD" clId="Web-{70C350CE-5E1B-7792-C5BF-070AFA35E5CD}" dt="2021-03-02T16:30:17.644" v="0"/>
          <ac:picMkLst>
            <pc:docMk/>
            <pc:sldMk cId="547247394" sldId="294"/>
            <ac:picMk id="5" creationId="{4C0F0ADB-A51C-460F-8DFD-637799D93B2C}"/>
          </ac:picMkLst>
        </pc:picChg>
        <pc:picChg chg="add mod">
          <ac:chgData name="alysonheard" userId="S::alysonheard_sky.com#ext#@prasad24.onmicrosoft.com::5a7d830e-6978-4cff-8b0b-27d4f8b0f21b" providerId="AD" clId="Web-{70C350CE-5E1B-7792-C5BF-070AFA35E5CD}" dt="2021-03-02T16:38:22.499" v="52" actId="1076"/>
          <ac:picMkLst>
            <pc:docMk/>
            <pc:sldMk cId="547247394" sldId="294"/>
            <ac:picMk id="8" creationId="{452AD3A2-DCCB-40F1-A41B-3EA6C3E1587C}"/>
          </ac:picMkLst>
        </pc:picChg>
        <pc:picChg chg="add mod">
          <ac:chgData name="alysonheard" userId="S::alysonheard_sky.com#ext#@prasad24.onmicrosoft.com::5a7d830e-6978-4cff-8b0b-27d4f8b0f21b" providerId="AD" clId="Web-{70C350CE-5E1B-7792-C5BF-070AFA35E5CD}" dt="2021-03-02T16:38:28.062" v="55" actId="14100"/>
          <ac:picMkLst>
            <pc:docMk/>
            <pc:sldMk cId="547247394" sldId="294"/>
            <ac:picMk id="9" creationId="{EEB97F8A-CB72-4651-9C33-43F97149A219}"/>
          </ac:picMkLst>
        </pc:picChg>
      </pc:sldChg>
    </pc:docChg>
  </pc:docChgLst>
  <pc:docChgLst>
    <pc:chgData name="alysonheard" userId="S::alysonheard_sky.com#ext#@prasad24.onmicrosoft.com::5a7d830e-6978-4cff-8b0b-27d4f8b0f21b" providerId="AD" clId="Web-{2B1B2248-8501-2C67-8393-0B5C4E1D5E63}"/>
    <pc:docChg chg="delSld modSld">
      <pc:chgData name="alysonheard" userId="S::alysonheard_sky.com#ext#@prasad24.onmicrosoft.com::5a7d830e-6978-4cff-8b0b-27d4f8b0f21b" providerId="AD" clId="Web-{2B1B2248-8501-2C67-8393-0B5C4E1D5E63}" dt="2021-03-08T18:12:15.272" v="154" actId="20577"/>
      <pc:docMkLst>
        <pc:docMk/>
      </pc:docMkLst>
      <pc:sldChg chg="addSp modSp">
        <pc:chgData name="alysonheard" userId="S::alysonheard_sky.com#ext#@prasad24.onmicrosoft.com::5a7d830e-6978-4cff-8b0b-27d4f8b0f21b" providerId="AD" clId="Web-{2B1B2248-8501-2C67-8393-0B5C4E1D5E63}" dt="2021-03-08T17:58:49.799" v="47" actId="1076"/>
        <pc:sldMkLst>
          <pc:docMk/>
          <pc:sldMk cId="3959403858" sldId="258"/>
        </pc:sldMkLst>
        <pc:spChg chg="mod">
          <ac:chgData name="alysonheard" userId="S::alysonheard_sky.com#ext#@prasad24.onmicrosoft.com::5a7d830e-6978-4cff-8b0b-27d4f8b0f21b" providerId="AD" clId="Web-{2B1B2248-8501-2C67-8393-0B5C4E1D5E63}" dt="2021-03-08T17:58:48.143" v="46" actId="1076"/>
          <ac:spMkLst>
            <pc:docMk/>
            <pc:sldMk cId="3959403858" sldId="258"/>
            <ac:spMk id="2" creationId="{00000000-0000-0000-0000-000000000000}"/>
          </ac:spMkLst>
        </pc:spChg>
        <pc:spChg chg="mod">
          <ac:chgData name="alysonheard" userId="S::alysonheard_sky.com#ext#@prasad24.onmicrosoft.com::5a7d830e-6978-4cff-8b0b-27d4f8b0f21b" providerId="AD" clId="Web-{2B1B2248-8501-2C67-8393-0B5C4E1D5E63}" dt="2021-03-08T17:58:36.627" v="43" actId="1076"/>
          <ac:spMkLst>
            <pc:docMk/>
            <pc:sldMk cId="3959403858" sldId="258"/>
            <ac:spMk id="3" creationId="{00000000-0000-0000-0000-000000000000}"/>
          </ac:spMkLst>
        </pc:spChg>
        <pc:picChg chg="add mod">
          <ac:chgData name="alysonheard" userId="S::alysonheard_sky.com#ext#@prasad24.onmicrosoft.com::5a7d830e-6978-4cff-8b0b-27d4f8b0f21b" providerId="AD" clId="Web-{2B1B2248-8501-2C67-8393-0B5C4E1D5E63}" dt="2021-03-08T17:58:49.799" v="47" actId="1076"/>
          <ac:picMkLst>
            <pc:docMk/>
            <pc:sldMk cId="3959403858" sldId="258"/>
            <ac:picMk id="5" creationId="{46CDA1A9-825C-4CF8-8B49-4A4D2E41CCC0}"/>
          </ac:picMkLst>
        </pc:picChg>
      </pc:sldChg>
      <pc:sldChg chg="modSp">
        <pc:chgData name="alysonheard" userId="S::alysonheard_sky.com#ext#@prasad24.onmicrosoft.com::5a7d830e-6978-4cff-8b0b-27d4f8b0f21b" providerId="AD" clId="Web-{2B1B2248-8501-2C67-8393-0B5C4E1D5E63}" dt="2021-03-08T17:59:50.191" v="53" actId="14100"/>
        <pc:sldMkLst>
          <pc:docMk/>
          <pc:sldMk cId="3380652767" sldId="259"/>
        </pc:sldMkLst>
        <pc:graphicFrameChg chg="mod">
          <ac:chgData name="alysonheard" userId="S::alysonheard_sky.com#ext#@prasad24.onmicrosoft.com::5a7d830e-6978-4cff-8b0b-27d4f8b0f21b" providerId="AD" clId="Web-{2B1B2248-8501-2C67-8393-0B5C4E1D5E63}" dt="2021-03-08T17:59:50.191" v="53" actId="14100"/>
          <ac:graphicFrameMkLst>
            <pc:docMk/>
            <pc:sldMk cId="3380652767" sldId="259"/>
            <ac:graphicFrameMk id="13" creationId="{00000000-0000-0000-0000-000000000000}"/>
          </ac:graphicFrameMkLst>
        </pc:graphicFrameChg>
      </pc:sldChg>
      <pc:sldChg chg="modSp">
        <pc:chgData name="alysonheard" userId="S::alysonheard_sky.com#ext#@prasad24.onmicrosoft.com::5a7d830e-6978-4cff-8b0b-27d4f8b0f21b" providerId="AD" clId="Web-{2B1B2248-8501-2C67-8393-0B5C4E1D5E63}" dt="2021-03-08T18:04:54.308" v="89" actId="20577"/>
        <pc:sldMkLst>
          <pc:docMk/>
          <pc:sldMk cId="1957234277" sldId="261"/>
        </pc:sldMkLst>
        <pc:spChg chg="mod">
          <ac:chgData name="alysonheard" userId="S::alysonheard_sky.com#ext#@prasad24.onmicrosoft.com::5a7d830e-6978-4cff-8b0b-27d4f8b0f21b" providerId="AD" clId="Web-{2B1B2248-8501-2C67-8393-0B5C4E1D5E63}" dt="2021-03-08T18:01:13.396" v="54" actId="14100"/>
          <ac:spMkLst>
            <pc:docMk/>
            <pc:sldMk cId="1957234277" sldId="261"/>
            <ac:spMk id="2" creationId="{A42BCF18-77AA-437A-AB89-E42AE3E7480A}"/>
          </ac:spMkLst>
        </pc:spChg>
        <pc:spChg chg="mod">
          <ac:chgData name="alysonheard" userId="S::alysonheard_sky.com#ext#@prasad24.onmicrosoft.com::5a7d830e-6978-4cff-8b0b-27d4f8b0f21b" providerId="AD" clId="Web-{2B1B2248-8501-2C67-8393-0B5C4E1D5E63}" dt="2021-03-08T18:04:54.308" v="89" actId="20577"/>
          <ac:spMkLst>
            <pc:docMk/>
            <pc:sldMk cId="1957234277" sldId="261"/>
            <ac:spMk id="3" creationId="{C306F325-1FBF-4EF3-BF4A-73A141C2D6FA}"/>
          </ac:spMkLst>
        </pc:spChg>
      </pc:sldChg>
      <pc:sldChg chg="modSp">
        <pc:chgData name="alysonheard" userId="S::alysonheard_sky.com#ext#@prasad24.onmicrosoft.com::5a7d830e-6978-4cff-8b0b-27d4f8b0f21b" providerId="AD" clId="Web-{2B1B2248-8501-2C67-8393-0B5C4E1D5E63}" dt="2021-03-08T18:05:36.371" v="90" actId="1076"/>
        <pc:sldMkLst>
          <pc:docMk/>
          <pc:sldMk cId="4002079506" sldId="262"/>
        </pc:sldMkLst>
        <pc:spChg chg="mod">
          <ac:chgData name="alysonheard" userId="S::alysonheard_sky.com#ext#@prasad24.onmicrosoft.com::5a7d830e-6978-4cff-8b0b-27d4f8b0f21b" providerId="AD" clId="Web-{2B1B2248-8501-2C67-8393-0B5C4E1D5E63}" dt="2021-03-08T18:05:36.371" v="90" actId="1076"/>
          <ac:spMkLst>
            <pc:docMk/>
            <pc:sldMk cId="4002079506" sldId="262"/>
            <ac:spMk id="3" creationId="{4E7EC051-872C-4095-8025-F5CA7229B27F}"/>
          </ac:spMkLst>
        </pc:spChg>
      </pc:sldChg>
      <pc:sldChg chg="modSp">
        <pc:chgData name="alysonheard" userId="S::alysonheard_sky.com#ext#@prasad24.onmicrosoft.com::5a7d830e-6978-4cff-8b0b-27d4f8b0f21b" providerId="AD" clId="Web-{2B1B2248-8501-2C67-8393-0B5C4E1D5E63}" dt="2021-03-08T18:05:59.762" v="93" actId="20577"/>
        <pc:sldMkLst>
          <pc:docMk/>
          <pc:sldMk cId="789894059" sldId="264"/>
        </pc:sldMkLst>
        <pc:spChg chg="mod">
          <ac:chgData name="alysonheard" userId="S::alysonheard_sky.com#ext#@prasad24.onmicrosoft.com::5a7d830e-6978-4cff-8b0b-27d4f8b0f21b" providerId="AD" clId="Web-{2B1B2248-8501-2C67-8393-0B5C4E1D5E63}" dt="2021-03-08T18:05:59.762" v="93" actId="20577"/>
          <ac:spMkLst>
            <pc:docMk/>
            <pc:sldMk cId="789894059" sldId="264"/>
            <ac:spMk id="3" creationId="{0C1653D3-10DD-40B7-B313-5CD6F703E272}"/>
          </ac:spMkLst>
        </pc:spChg>
      </pc:sldChg>
      <pc:sldChg chg="modSp">
        <pc:chgData name="alysonheard" userId="S::alysonheard_sky.com#ext#@prasad24.onmicrosoft.com::5a7d830e-6978-4cff-8b0b-27d4f8b0f21b" providerId="AD" clId="Web-{2B1B2248-8501-2C67-8393-0B5C4E1D5E63}" dt="2021-03-08T18:06:57.373" v="99" actId="20577"/>
        <pc:sldMkLst>
          <pc:docMk/>
          <pc:sldMk cId="3299587550" sldId="267"/>
        </pc:sldMkLst>
        <pc:spChg chg="mod">
          <ac:chgData name="alysonheard" userId="S::alysonheard_sky.com#ext#@prasad24.onmicrosoft.com::5a7d830e-6978-4cff-8b0b-27d4f8b0f21b" providerId="AD" clId="Web-{2B1B2248-8501-2C67-8393-0B5C4E1D5E63}" dt="2021-03-08T18:06:57.373" v="99" actId="20577"/>
          <ac:spMkLst>
            <pc:docMk/>
            <pc:sldMk cId="3299587550" sldId="267"/>
            <ac:spMk id="13" creationId="{A5E35D5E-AD69-4BD3-BED3-CF219A0295C4}"/>
          </ac:spMkLst>
        </pc:spChg>
      </pc:sldChg>
      <pc:sldChg chg="modSp">
        <pc:chgData name="alysonheard" userId="S::alysonheard_sky.com#ext#@prasad24.onmicrosoft.com::5a7d830e-6978-4cff-8b0b-27d4f8b0f21b" providerId="AD" clId="Web-{2B1B2248-8501-2C67-8393-0B5C4E1D5E63}" dt="2021-03-08T18:12:15.272" v="154" actId="20577"/>
        <pc:sldMkLst>
          <pc:docMk/>
          <pc:sldMk cId="3195317216" sldId="273"/>
        </pc:sldMkLst>
        <pc:spChg chg="mod">
          <ac:chgData name="alysonheard" userId="S::alysonheard_sky.com#ext#@prasad24.onmicrosoft.com::5a7d830e-6978-4cff-8b0b-27d4f8b0f21b" providerId="AD" clId="Web-{2B1B2248-8501-2C67-8393-0B5C4E1D5E63}" dt="2021-03-08T18:12:15.272" v="154" actId="20577"/>
          <ac:spMkLst>
            <pc:docMk/>
            <pc:sldMk cId="3195317216" sldId="273"/>
            <ac:spMk id="2" creationId="{2F02E320-312C-4F33-B3C2-2968DE8A333C}"/>
          </ac:spMkLst>
        </pc:spChg>
      </pc:sldChg>
      <pc:sldChg chg="modSp">
        <pc:chgData name="alysonheard" userId="S::alysonheard_sky.com#ext#@prasad24.onmicrosoft.com::5a7d830e-6978-4cff-8b0b-27d4f8b0f21b" providerId="AD" clId="Web-{2B1B2248-8501-2C67-8393-0B5C4E1D5E63}" dt="2021-03-08T17:56:40.124" v="24" actId="20577"/>
        <pc:sldMkLst>
          <pc:docMk/>
          <pc:sldMk cId="3775267976" sldId="277"/>
        </pc:sldMkLst>
        <pc:spChg chg="mod">
          <ac:chgData name="alysonheard" userId="S::alysonheard_sky.com#ext#@prasad24.onmicrosoft.com::5a7d830e-6978-4cff-8b0b-27d4f8b0f21b" providerId="AD" clId="Web-{2B1B2248-8501-2C67-8393-0B5C4E1D5E63}" dt="2021-03-08T17:56:10.951" v="13" actId="20577"/>
          <ac:spMkLst>
            <pc:docMk/>
            <pc:sldMk cId="3775267976" sldId="277"/>
            <ac:spMk id="2" creationId="{0D9B35BA-E7EE-4239-8FBE-A468AA10E492}"/>
          </ac:spMkLst>
        </pc:spChg>
        <pc:spChg chg="mod">
          <ac:chgData name="alysonheard" userId="S::alysonheard_sky.com#ext#@prasad24.onmicrosoft.com::5a7d830e-6978-4cff-8b0b-27d4f8b0f21b" providerId="AD" clId="Web-{2B1B2248-8501-2C67-8393-0B5C4E1D5E63}" dt="2021-03-08T17:56:40.124" v="24" actId="20577"/>
          <ac:spMkLst>
            <pc:docMk/>
            <pc:sldMk cId="3775267976" sldId="277"/>
            <ac:spMk id="3" creationId="{9DC4D8E6-5177-4914-9895-1EC562B90EE8}"/>
          </ac:spMkLst>
        </pc:spChg>
      </pc:sldChg>
      <pc:sldChg chg="del">
        <pc:chgData name="alysonheard" userId="S::alysonheard_sky.com#ext#@prasad24.onmicrosoft.com::5a7d830e-6978-4cff-8b0b-27d4f8b0f21b" providerId="AD" clId="Web-{2B1B2248-8501-2C67-8393-0B5C4E1D5E63}" dt="2021-03-08T17:56:52.734" v="25"/>
        <pc:sldMkLst>
          <pc:docMk/>
          <pc:sldMk cId="162322506" sldId="278"/>
        </pc:sldMkLst>
      </pc:sldChg>
      <pc:sldChg chg="modSp">
        <pc:chgData name="alysonheard" userId="S::alysonheard_sky.com#ext#@prasad24.onmicrosoft.com::5a7d830e-6978-4cff-8b0b-27d4f8b0f21b" providerId="AD" clId="Web-{2B1B2248-8501-2C67-8393-0B5C4E1D5E63}" dt="2021-03-08T18:10:19.675" v="139" actId="20577"/>
        <pc:sldMkLst>
          <pc:docMk/>
          <pc:sldMk cId="1152262684" sldId="281"/>
        </pc:sldMkLst>
        <pc:spChg chg="mod">
          <ac:chgData name="alysonheard" userId="S::alysonheard_sky.com#ext#@prasad24.onmicrosoft.com::5a7d830e-6978-4cff-8b0b-27d4f8b0f21b" providerId="AD" clId="Web-{2B1B2248-8501-2C67-8393-0B5C4E1D5E63}" dt="2021-03-08T18:10:19.675" v="139" actId="20577"/>
          <ac:spMkLst>
            <pc:docMk/>
            <pc:sldMk cId="1152262684" sldId="281"/>
            <ac:spMk id="3" creationId="{00000000-0000-0000-0000-000000000000}"/>
          </ac:spMkLst>
        </pc:spChg>
      </pc:sldChg>
      <pc:sldChg chg="modSp">
        <pc:chgData name="alysonheard" userId="S::alysonheard_sky.com#ext#@prasad24.onmicrosoft.com::5a7d830e-6978-4cff-8b0b-27d4f8b0f21b" providerId="AD" clId="Web-{2B1B2248-8501-2C67-8393-0B5C4E1D5E63}" dt="2021-03-08T17:59:25.128" v="49" actId="20577"/>
        <pc:sldMkLst>
          <pc:docMk/>
          <pc:sldMk cId="2074763709" sldId="282"/>
        </pc:sldMkLst>
        <pc:spChg chg="mod">
          <ac:chgData name="alysonheard" userId="S::alysonheard_sky.com#ext#@prasad24.onmicrosoft.com::5a7d830e-6978-4cff-8b0b-27d4f8b0f21b" providerId="AD" clId="Web-{2B1B2248-8501-2C67-8393-0B5C4E1D5E63}" dt="2021-03-08T17:59:25.128" v="49" actId="20577"/>
          <ac:spMkLst>
            <pc:docMk/>
            <pc:sldMk cId="2074763709" sldId="282"/>
            <ac:spMk id="3" creationId="{F3616C25-5357-46E8-A474-0F577DA34FBD}"/>
          </ac:spMkLst>
        </pc:spChg>
      </pc:sldChg>
      <pc:sldChg chg="modSp">
        <pc:chgData name="alysonheard" userId="S::alysonheard_sky.com#ext#@prasad24.onmicrosoft.com::5a7d830e-6978-4cff-8b0b-27d4f8b0f21b" providerId="AD" clId="Web-{2B1B2248-8501-2C67-8393-0B5C4E1D5E63}" dt="2021-03-08T18:09:46.330" v="131" actId="20577"/>
        <pc:sldMkLst>
          <pc:docMk/>
          <pc:sldMk cId="2363066167" sldId="287"/>
        </pc:sldMkLst>
        <pc:spChg chg="mod">
          <ac:chgData name="alysonheard" userId="S::alysonheard_sky.com#ext#@prasad24.onmicrosoft.com::5a7d830e-6978-4cff-8b0b-27d4f8b0f21b" providerId="AD" clId="Web-{2B1B2248-8501-2C67-8393-0B5C4E1D5E63}" dt="2021-03-08T18:09:46.330" v="131" actId="20577"/>
          <ac:spMkLst>
            <pc:docMk/>
            <pc:sldMk cId="2363066167" sldId="287"/>
            <ac:spMk id="3" creationId="{3717CFBA-133D-40DE-9835-417441D593D8}"/>
          </ac:spMkLst>
        </pc:spChg>
      </pc:sldChg>
    </pc:docChg>
  </pc:docChgLst>
  <pc:docChgLst>
    <pc:chgData name="alysonheard" userId="S::alysonheard_sky.com#ext#@prasad24.onmicrosoft.com::5a7d830e-6978-4cff-8b0b-27d4f8b0f21b" providerId="AD" clId="Web-{DE52686C-955D-8FDA-8F3D-CF4AFCB68D01}"/>
    <pc:docChg chg="addSld delSld modSld">
      <pc:chgData name="alysonheard" userId="S::alysonheard_sky.com#ext#@prasad24.onmicrosoft.com::5a7d830e-6978-4cff-8b0b-27d4f8b0f21b" providerId="AD" clId="Web-{DE52686C-955D-8FDA-8F3D-CF4AFCB68D01}" dt="2021-03-02T16:28:52.454" v="26" actId="1076"/>
      <pc:docMkLst>
        <pc:docMk/>
      </pc:docMkLst>
      <pc:sldChg chg="delSp">
        <pc:chgData name="alysonheard" userId="S::alysonheard_sky.com#ext#@prasad24.onmicrosoft.com::5a7d830e-6978-4cff-8b0b-27d4f8b0f21b" providerId="AD" clId="Web-{DE52686C-955D-8FDA-8F3D-CF4AFCB68D01}" dt="2021-03-02T16:28:18.204" v="19"/>
        <pc:sldMkLst>
          <pc:docMk/>
          <pc:sldMk cId="291394698" sldId="286"/>
        </pc:sldMkLst>
        <pc:picChg chg="del">
          <ac:chgData name="alysonheard" userId="S::alysonheard_sky.com#ext#@prasad24.onmicrosoft.com::5a7d830e-6978-4cff-8b0b-27d4f8b0f21b" providerId="AD" clId="Web-{DE52686C-955D-8FDA-8F3D-CF4AFCB68D01}" dt="2021-03-02T16:28:18.204" v="19"/>
          <ac:picMkLst>
            <pc:docMk/>
            <pc:sldMk cId="291394698" sldId="286"/>
            <ac:picMk id="8" creationId="{D28D8D24-54B4-4F5C-897D-618B28CDE468}"/>
          </ac:picMkLst>
        </pc:picChg>
      </pc:sldChg>
      <pc:sldChg chg="addSp delSp modSp new del mod setBg">
        <pc:chgData name="alysonheard" userId="S::alysonheard_sky.com#ext#@prasad24.onmicrosoft.com::5a7d830e-6978-4cff-8b0b-27d4f8b0f21b" providerId="AD" clId="Web-{DE52686C-955D-8FDA-8F3D-CF4AFCB68D01}" dt="2021-03-02T16:28:33.907" v="24"/>
        <pc:sldMkLst>
          <pc:docMk/>
          <pc:sldMk cId="1031493276" sldId="293"/>
        </pc:sldMkLst>
        <pc:spChg chg="del mod">
          <ac:chgData name="alysonheard" userId="S::alysonheard_sky.com#ext#@prasad24.onmicrosoft.com::5a7d830e-6978-4cff-8b0b-27d4f8b0f21b" providerId="AD" clId="Web-{DE52686C-955D-8FDA-8F3D-CF4AFCB68D01}" dt="2021-03-02T16:27:32.094" v="6"/>
          <ac:spMkLst>
            <pc:docMk/>
            <pc:sldMk cId="1031493276" sldId="293"/>
            <ac:spMk id="2" creationId="{7F16ECB8-07D5-46A5-BBE3-BBA4357CA600}"/>
          </ac:spMkLst>
        </pc:spChg>
        <pc:spChg chg="del">
          <ac:chgData name="alysonheard" userId="S::alysonheard_sky.com#ext#@prasad24.onmicrosoft.com::5a7d830e-6978-4cff-8b0b-27d4f8b0f21b" providerId="AD" clId="Web-{DE52686C-955D-8FDA-8F3D-CF4AFCB68D01}" dt="2021-03-02T16:25:44.281" v="1"/>
          <ac:spMkLst>
            <pc:docMk/>
            <pc:sldMk cId="1031493276" sldId="293"/>
            <ac:spMk id="3" creationId="{FF13690F-E30F-4EB5-A975-3346EF2E1BD1}"/>
          </ac:spMkLst>
        </pc:spChg>
        <pc:spChg chg="add">
          <ac:chgData name="alysonheard" userId="S::alysonheard_sky.com#ext#@prasad24.onmicrosoft.com::5a7d830e-6978-4cff-8b0b-27d4f8b0f21b" providerId="AD" clId="Web-{DE52686C-955D-8FDA-8F3D-CF4AFCB68D01}" dt="2021-03-02T16:27:14.859" v="5"/>
          <ac:spMkLst>
            <pc:docMk/>
            <pc:sldMk cId="1031493276" sldId="293"/>
            <ac:spMk id="10" creationId="{823AC064-BC96-4F32-8AE1-B2FD38754823}"/>
          </ac:spMkLst>
        </pc:spChg>
        <pc:picChg chg="add mod ord">
          <ac:chgData name="alysonheard" userId="S::alysonheard_sky.com#ext#@prasad24.onmicrosoft.com::5a7d830e-6978-4cff-8b0b-27d4f8b0f21b" providerId="AD" clId="Web-{DE52686C-955D-8FDA-8F3D-CF4AFCB68D01}" dt="2021-03-02T16:27:14.859" v="5"/>
          <ac:picMkLst>
            <pc:docMk/>
            <pc:sldMk cId="1031493276" sldId="293"/>
            <ac:picMk id="4" creationId="{7295CC90-37E6-4559-8B5A-ED03B5E577B5}"/>
          </ac:picMkLst>
        </pc:picChg>
        <pc:picChg chg="add del mod">
          <ac:chgData name="alysonheard" userId="S::alysonheard_sky.com#ext#@prasad24.onmicrosoft.com::5a7d830e-6978-4cff-8b0b-27d4f8b0f21b" providerId="AD" clId="Web-{DE52686C-955D-8FDA-8F3D-CF4AFCB68D01}" dt="2021-03-02T16:27:37.406" v="7"/>
          <ac:picMkLst>
            <pc:docMk/>
            <pc:sldMk cId="1031493276" sldId="293"/>
            <ac:picMk id="5" creationId="{1825FFA1-7201-4F31-BBA1-8D26A74581B0}"/>
          </ac:picMkLst>
        </pc:picChg>
        <pc:cxnChg chg="add">
          <ac:chgData name="alysonheard" userId="S::alysonheard_sky.com#ext#@prasad24.onmicrosoft.com::5a7d830e-6978-4cff-8b0b-27d4f8b0f21b" providerId="AD" clId="Web-{DE52686C-955D-8FDA-8F3D-CF4AFCB68D01}" dt="2021-03-02T16:27:14.859" v="5"/>
          <ac:cxnSpMkLst>
            <pc:docMk/>
            <pc:sldMk cId="1031493276" sldId="293"/>
            <ac:cxnSpMk id="12" creationId="{7E7C77BC-7138-40B1-A15B-20F57A494629}"/>
          </ac:cxnSpMkLst>
        </pc:cxnChg>
        <pc:cxnChg chg="add">
          <ac:chgData name="alysonheard" userId="S::alysonheard_sky.com#ext#@prasad24.onmicrosoft.com::5a7d830e-6978-4cff-8b0b-27d4f8b0f21b" providerId="AD" clId="Web-{DE52686C-955D-8FDA-8F3D-CF4AFCB68D01}" dt="2021-03-02T16:27:14.859" v="5"/>
          <ac:cxnSpMkLst>
            <pc:docMk/>
            <pc:sldMk cId="1031493276" sldId="293"/>
            <ac:cxnSpMk id="14" creationId="{DB146403-F3D6-484B-B2ED-97F9565D0370}"/>
          </ac:cxnSpMkLst>
        </pc:cxnChg>
      </pc:sldChg>
      <pc:sldChg chg="addSp delSp modSp new">
        <pc:chgData name="alysonheard" userId="S::alysonheard_sky.com#ext#@prasad24.onmicrosoft.com::5a7d830e-6978-4cff-8b0b-27d4f8b0f21b" providerId="AD" clId="Web-{DE52686C-955D-8FDA-8F3D-CF4AFCB68D01}" dt="2021-03-02T16:28:52.454" v="26" actId="1076"/>
        <pc:sldMkLst>
          <pc:docMk/>
          <pc:sldMk cId="547247394" sldId="294"/>
        </pc:sldMkLst>
        <pc:spChg chg="del">
          <ac:chgData name="alysonheard" userId="S::alysonheard_sky.com#ext#@prasad24.onmicrosoft.com::5a7d830e-6978-4cff-8b0b-27d4f8b0f21b" providerId="AD" clId="Web-{DE52686C-955D-8FDA-8F3D-CF4AFCB68D01}" dt="2021-03-02T16:27:52.735" v="9"/>
          <ac:spMkLst>
            <pc:docMk/>
            <pc:sldMk cId="547247394" sldId="294"/>
            <ac:spMk id="3" creationId="{03AAC1FA-E728-4FE5-B6CE-CA470E532E4F}"/>
          </ac:spMkLst>
        </pc:spChg>
        <pc:picChg chg="add mod ord">
          <ac:chgData name="alysonheard" userId="S::alysonheard_sky.com#ext#@prasad24.onmicrosoft.com::5a7d830e-6978-4cff-8b0b-27d4f8b0f21b" providerId="AD" clId="Web-{DE52686C-955D-8FDA-8F3D-CF4AFCB68D01}" dt="2021-03-02T16:28:10.782" v="18" actId="14100"/>
          <ac:picMkLst>
            <pc:docMk/>
            <pc:sldMk cId="547247394" sldId="294"/>
            <ac:picMk id="4" creationId="{BAEF06A1-2D54-4233-8AEB-5A8808C5E38B}"/>
          </ac:picMkLst>
        </pc:picChg>
        <pc:picChg chg="add mod">
          <ac:chgData name="alysonheard" userId="S::alysonheard_sky.com#ext#@prasad24.onmicrosoft.com::5a7d830e-6978-4cff-8b0b-27d4f8b0f21b" providerId="AD" clId="Web-{DE52686C-955D-8FDA-8F3D-CF4AFCB68D01}" dt="2021-03-02T16:28:52.454" v="26" actId="1076"/>
          <ac:picMkLst>
            <pc:docMk/>
            <pc:sldMk cId="547247394" sldId="294"/>
            <ac:picMk id="5" creationId="{4C0F0ADB-A51C-460F-8DFD-637799D93B2C}"/>
          </ac:picMkLst>
        </pc:picChg>
      </pc:sldChg>
    </pc:docChg>
  </pc:docChgLst>
  <pc:docChgLst>
    <pc:chgData name="alysonheard" userId="S::alysonheard_sky.com#ext#@prasad24.onmicrosoft.com::5a7d830e-6978-4cff-8b0b-27d4f8b0f21b" providerId="AD" clId="Web-{C340F5A4-706E-9468-03C0-4DFF31D23D43}"/>
    <pc:docChg chg="modSld">
      <pc:chgData name="alysonheard" userId="S::alysonheard_sky.com#ext#@prasad24.onmicrosoft.com::5a7d830e-6978-4cff-8b0b-27d4f8b0f21b" providerId="AD" clId="Web-{C340F5A4-706E-9468-03C0-4DFF31D23D43}" dt="2021-03-02T09:39:58.415" v="343" actId="20577"/>
      <pc:docMkLst>
        <pc:docMk/>
      </pc:docMkLst>
      <pc:sldChg chg="modSp">
        <pc:chgData name="alysonheard" userId="S::alysonheard_sky.com#ext#@prasad24.onmicrosoft.com::5a7d830e-6978-4cff-8b0b-27d4f8b0f21b" providerId="AD" clId="Web-{C340F5A4-706E-9468-03C0-4DFF31D23D43}" dt="2021-03-02T09:32:44.862" v="251" actId="20577"/>
        <pc:sldMkLst>
          <pc:docMk/>
          <pc:sldMk cId="1957234277" sldId="261"/>
        </pc:sldMkLst>
        <pc:spChg chg="mod">
          <ac:chgData name="alysonheard" userId="S::alysonheard_sky.com#ext#@prasad24.onmicrosoft.com::5a7d830e-6978-4cff-8b0b-27d4f8b0f21b" providerId="AD" clId="Web-{C340F5A4-706E-9468-03C0-4DFF31D23D43}" dt="2021-03-02T09:32:44.862" v="251" actId="20577"/>
          <ac:spMkLst>
            <pc:docMk/>
            <pc:sldMk cId="1957234277" sldId="261"/>
            <ac:spMk id="3" creationId="{C306F325-1FBF-4EF3-BF4A-73A141C2D6FA}"/>
          </ac:spMkLst>
        </pc:spChg>
      </pc:sldChg>
      <pc:sldChg chg="modSp">
        <pc:chgData name="alysonheard" userId="S::alysonheard_sky.com#ext#@prasad24.onmicrosoft.com::5a7d830e-6978-4cff-8b0b-27d4f8b0f21b" providerId="AD" clId="Web-{C340F5A4-706E-9468-03C0-4DFF31D23D43}" dt="2021-03-02T09:35:25.683" v="306" actId="20577"/>
        <pc:sldMkLst>
          <pc:docMk/>
          <pc:sldMk cId="4002079506" sldId="262"/>
        </pc:sldMkLst>
        <pc:spChg chg="mod">
          <ac:chgData name="alysonheard" userId="S::alysonheard_sky.com#ext#@prasad24.onmicrosoft.com::5a7d830e-6978-4cff-8b0b-27d4f8b0f21b" providerId="AD" clId="Web-{C340F5A4-706E-9468-03C0-4DFF31D23D43}" dt="2021-03-02T09:35:25.683" v="306" actId="20577"/>
          <ac:spMkLst>
            <pc:docMk/>
            <pc:sldMk cId="4002079506" sldId="262"/>
            <ac:spMk id="3" creationId="{4E7EC051-872C-4095-8025-F5CA7229B27F}"/>
          </ac:spMkLst>
        </pc:spChg>
      </pc:sldChg>
      <pc:sldChg chg="modSp">
        <pc:chgData name="alysonheard" userId="S::alysonheard_sky.com#ext#@prasad24.onmicrosoft.com::5a7d830e-6978-4cff-8b0b-27d4f8b0f21b" providerId="AD" clId="Web-{C340F5A4-706E-9468-03C0-4DFF31D23D43}" dt="2021-03-02T09:19:27.353" v="183" actId="20577"/>
        <pc:sldMkLst>
          <pc:docMk/>
          <pc:sldMk cId="618039551" sldId="268"/>
        </pc:sldMkLst>
        <pc:spChg chg="mod">
          <ac:chgData name="alysonheard" userId="S::alysonheard_sky.com#ext#@prasad24.onmicrosoft.com::5a7d830e-6978-4cff-8b0b-27d4f8b0f21b" providerId="AD" clId="Web-{C340F5A4-706E-9468-03C0-4DFF31D23D43}" dt="2021-03-02T09:19:27.353" v="183" actId="20577"/>
          <ac:spMkLst>
            <pc:docMk/>
            <pc:sldMk cId="618039551" sldId="268"/>
            <ac:spMk id="3" creationId="{B112611B-59E1-4DA3-9BB3-1C3CA32F8AD8}"/>
          </ac:spMkLst>
        </pc:spChg>
      </pc:sldChg>
      <pc:sldChg chg="modSp">
        <pc:chgData name="alysonheard" userId="S::alysonheard_sky.com#ext#@prasad24.onmicrosoft.com::5a7d830e-6978-4cff-8b0b-27d4f8b0f21b" providerId="AD" clId="Web-{C340F5A4-706E-9468-03C0-4DFF31D23D43}" dt="2021-03-02T09:16:33.125" v="71" actId="20577"/>
        <pc:sldMkLst>
          <pc:docMk/>
          <pc:sldMk cId="474841739" sldId="272"/>
        </pc:sldMkLst>
        <pc:spChg chg="mod">
          <ac:chgData name="alysonheard" userId="S::alysonheard_sky.com#ext#@prasad24.onmicrosoft.com::5a7d830e-6978-4cff-8b0b-27d4f8b0f21b" providerId="AD" clId="Web-{C340F5A4-706E-9468-03C0-4DFF31D23D43}" dt="2021-03-02T09:16:33.125" v="71" actId="20577"/>
          <ac:spMkLst>
            <pc:docMk/>
            <pc:sldMk cId="474841739" sldId="272"/>
            <ac:spMk id="2" creationId="{4D762CAD-095D-4B66-B03C-0FF81A7488D8}"/>
          </ac:spMkLst>
        </pc:spChg>
      </pc:sldChg>
      <pc:sldChg chg="modSp">
        <pc:chgData name="alysonheard" userId="S::alysonheard_sky.com#ext#@prasad24.onmicrosoft.com::5a7d830e-6978-4cff-8b0b-27d4f8b0f21b" providerId="AD" clId="Web-{C340F5A4-706E-9468-03C0-4DFF31D23D43}" dt="2021-03-02T09:17:21.612" v="91" actId="20577"/>
        <pc:sldMkLst>
          <pc:docMk/>
          <pc:sldMk cId="3195317216" sldId="273"/>
        </pc:sldMkLst>
        <pc:spChg chg="mod">
          <ac:chgData name="alysonheard" userId="S::alysonheard_sky.com#ext#@prasad24.onmicrosoft.com::5a7d830e-6978-4cff-8b0b-27d4f8b0f21b" providerId="AD" clId="Web-{C340F5A4-706E-9468-03C0-4DFF31D23D43}" dt="2021-03-02T09:17:05.970" v="81" actId="20577"/>
          <ac:spMkLst>
            <pc:docMk/>
            <pc:sldMk cId="3195317216" sldId="273"/>
            <ac:spMk id="2" creationId="{2F02E320-312C-4F33-B3C2-2968DE8A333C}"/>
          </ac:spMkLst>
        </pc:spChg>
        <pc:spChg chg="mod">
          <ac:chgData name="alysonheard" userId="S::alysonheard_sky.com#ext#@prasad24.onmicrosoft.com::5a7d830e-6978-4cff-8b0b-27d4f8b0f21b" providerId="AD" clId="Web-{C340F5A4-706E-9468-03C0-4DFF31D23D43}" dt="2021-03-02T09:17:21.612" v="91" actId="20577"/>
          <ac:spMkLst>
            <pc:docMk/>
            <pc:sldMk cId="3195317216" sldId="273"/>
            <ac:spMk id="3" creationId="{31BB6227-A183-459B-A461-76B315E3332A}"/>
          </ac:spMkLst>
        </pc:spChg>
      </pc:sldChg>
      <pc:sldChg chg="modSp">
        <pc:chgData name="alysonheard" userId="S::alysonheard_sky.com#ext#@prasad24.onmicrosoft.com::5a7d830e-6978-4cff-8b0b-27d4f8b0f21b" providerId="AD" clId="Web-{C340F5A4-706E-9468-03C0-4DFF31D23D43}" dt="2021-03-02T09:16:26.343" v="70" actId="20577"/>
        <pc:sldMkLst>
          <pc:docMk/>
          <pc:sldMk cId="162322506" sldId="278"/>
        </pc:sldMkLst>
        <pc:spChg chg="mod">
          <ac:chgData name="alysonheard" userId="S::alysonheard_sky.com#ext#@prasad24.onmicrosoft.com::5a7d830e-6978-4cff-8b0b-27d4f8b0f21b" providerId="AD" clId="Web-{C340F5A4-706E-9468-03C0-4DFF31D23D43}" dt="2021-03-02T09:15:34.810" v="60" actId="20577"/>
          <ac:spMkLst>
            <pc:docMk/>
            <pc:sldMk cId="162322506" sldId="278"/>
            <ac:spMk id="2" creationId="{CCC861B3-0AC4-4450-B09E-48B2530F3287}"/>
          </ac:spMkLst>
        </pc:spChg>
        <pc:spChg chg="mod">
          <ac:chgData name="alysonheard" userId="S::alysonheard_sky.com#ext#@prasad24.onmicrosoft.com::5a7d830e-6978-4cff-8b0b-27d4f8b0f21b" providerId="AD" clId="Web-{C340F5A4-706E-9468-03C0-4DFF31D23D43}" dt="2021-03-02T09:16:26.343" v="70" actId="20577"/>
          <ac:spMkLst>
            <pc:docMk/>
            <pc:sldMk cId="162322506" sldId="278"/>
            <ac:spMk id="3" creationId="{A27F0BBB-49D5-4DC8-814A-A913B6939CC0}"/>
          </ac:spMkLst>
        </pc:spChg>
      </pc:sldChg>
      <pc:sldChg chg="modSp">
        <pc:chgData name="alysonheard" userId="S::alysonheard_sky.com#ext#@prasad24.onmicrosoft.com::5a7d830e-6978-4cff-8b0b-27d4f8b0f21b" providerId="AD" clId="Web-{C340F5A4-706E-9468-03C0-4DFF31D23D43}" dt="2021-03-02T09:27:07.782" v="241" actId="20577"/>
        <pc:sldMkLst>
          <pc:docMk/>
          <pc:sldMk cId="1614290349" sldId="279"/>
        </pc:sldMkLst>
        <pc:spChg chg="mod">
          <ac:chgData name="alysonheard" userId="S::alysonheard_sky.com#ext#@prasad24.onmicrosoft.com::5a7d830e-6978-4cff-8b0b-27d4f8b0f21b" providerId="AD" clId="Web-{C340F5A4-706E-9468-03C0-4DFF31D23D43}" dt="2021-03-02T09:27:07.782" v="241" actId="20577"/>
          <ac:spMkLst>
            <pc:docMk/>
            <pc:sldMk cId="1614290349" sldId="279"/>
            <ac:spMk id="3" creationId="{6BCC0C58-D80E-4C3A-9442-93CE909ACFF3}"/>
          </ac:spMkLst>
        </pc:spChg>
      </pc:sldChg>
      <pc:sldChg chg="modSp">
        <pc:chgData name="alysonheard" userId="S::alysonheard_sky.com#ext#@prasad24.onmicrosoft.com::5a7d830e-6978-4cff-8b0b-27d4f8b0f21b" providerId="AD" clId="Web-{C340F5A4-706E-9468-03C0-4DFF31D23D43}" dt="2021-03-02T09:36:11.857" v="313" actId="20577"/>
        <pc:sldMkLst>
          <pc:docMk/>
          <pc:sldMk cId="2074763709" sldId="282"/>
        </pc:sldMkLst>
        <pc:spChg chg="mod">
          <ac:chgData name="alysonheard" userId="S::alysonheard_sky.com#ext#@prasad24.onmicrosoft.com::5a7d830e-6978-4cff-8b0b-27d4f8b0f21b" providerId="AD" clId="Web-{C340F5A4-706E-9468-03C0-4DFF31D23D43}" dt="2021-03-02T09:36:11.857" v="313" actId="20577"/>
          <ac:spMkLst>
            <pc:docMk/>
            <pc:sldMk cId="2074763709" sldId="282"/>
            <ac:spMk id="3" creationId="{F3616C25-5357-46E8-A474-0F577DA34FBD}"/>
          </ac:spMkLst>
        </pc:spChg>
      </pc:sldChg>
      <pc:sldChg chg="modSp">
        <pc:chgData name="alysonheard" userId="S::alysonheard_sky.com#ext#@prasad24.onmicrosoft.com::5a7d830e-6978-4cff-8b0b-27d4f8b0f21b" providerId="AD" clId="Web-{C340F5A4-706E-9468-03C0-4DFF31D23D43}" dt="2021-03-02T09:39:58.415" v="343" actId="20577"/>
        <pc:sldMkLst>
          <pc:docMk/>
          <pc:sldMk cId="291394698" sldId="286"/>
        </pc:sldMkLst>
        <pc:spChg chg="mod">
          <ac:chgData name="alysonheard" userId="S::alysonheard_sky.com#ext#@prasad24.onmicrosoft.com::5a7d830e-6978-4cff-8b0b-27d4f8b0f21b" providerId="AD" clId="Web-{C340F5A4-706E-9468-03C0-4DFF31D23D43}" dt="2021-03-02T09:39:58.415" v="343" actId="20577"/>
          <ac:spMkLst>
            <pc:docMk/>
            <pc:sldMk cId="291394698" sldId="286"/>
            <ac:spMk id="6" creationId="{6A964AF6-3963-477C-8BCE-309145DD65CE}"/>
          </ac:spMkLst>
        </pc:spChg>
        <pc:picChg chg="mod">
          <ac:chgData name="alysonheard" userId="S::alysonheard_sky.com#ext#@prasad24.onmicrosoft.com::5a7d830e-6978-4cff-8b0b-27d4f8b0f21b" providerId="AD" clId="Web-{C340F5A4-706E-9468-03C0-4DFF31D23D43}" dt="2021-03-02T09:36:52.890" v="325" actId="1076"/>
          <ac:picMkLst>
            <pc:docMk/>
            <pc:sldMk cId="291394698" sldId="286"/>
            <ac:picMk id="8" creationId="{D28D8D24-54B4-4F5C-897D-618B28CDE468}"/>
          </ac:picMkLst>
        </pc:picChg>
      </pc:sldChg>
      <pc:sldChg chg="modSp">
        <pc:chgData name="alysonheard" userId="S::alysonheard_sky.com#ext#@prasad24.onmicrosoft.com::5a7d830e-6978-4cff-8b0b-27d4f8b0f21b" providerId="AD" clId="Web-{C340F5A4-706E-9468-03C0-4DFF31D23D43}" dt="2021-03-02T09:27:50.863" v="246" actId="20577"/>
        <pc:sldMkLst>
          <pc:docMk/>
          <pc:sldMk cId="2677477640" sldId="292"/>
        </pc:sldMkLst>
        <pc:spChg chg="mod">
          <ac:chgData name="alysonheard" userId="S::alysonheard_sky.com#ext#@prasad24.onmicrosoft.com::5a7d830e-6978-4cff-8b0b-27d4f8b0f21b" providerId="AD" clId="Web-{C340F5A4-706E-9468-03C0-4DFF31D23D43}" dt="2021-03-02T09:27:50.863" v="246" actId="20577"/>
          <ac:spMkLst>
            <pc:docMk/>
            <pc:sldMk cId="2677477640" sldId="292"/>
            <ac:spMk id="2" creationId="{AEE089A7-F6AE-466F-874B-042A81096A0E}"/>
          </ac:spMkLst>
        </pc:spChg>
      </pc:sldChg>
    </pc:docChg>
  </pc:docChgLst>
  <pc:docChgLst>
    <pc:chgData name="alysonheard" userId="S::alysonheard_sky.com#ext#@prasad24.onmicrosoft.com::5a7d830e-6978-4cff-8b0b-27d4f8b0f21b" providerId="AD" clId="Web-{49B76D5F-0B51-54AE-1A77-DB842295170C}"/>
    <pc:docChg chg="delSld modSld">
      <pc:chgData name="alysonheard" userId="S::alysonheard_sky.com#ext#@prasad24.onmicrosoft.com::5a7d830e-6978-4cff-8b0b-27d4f8b0f21b" providerId="AD" clId="Web-{49B76D5F-0B51-54AE-1A77-DB842295170C}" dt="2021-03-10T14:57:03.142" v="21" actId="20577"/>
      <pc:docMkLst>
        <pc:docMk/>
      </pc:docMkLst>
      <pc:sldChg chg="del">
        <pc:chgData name="alysonheard" userId="S::alysonheard_sky.com#ext#@prasad24.onmicrosoft.com::5a7d830e-6978-4cff-8b0b-27d4f8b0f21b" providerId="AD" clId="Web-{49B76D5F-0B51-54AE-1A77-DB842295170C}" dt="2021-03-10T14:56:33.438" v="18"/>
        <pc:sldMkLst>
          <pc:docMk/>
          <pc:sldMk cId="1263681649" sldId="296"/>
        </pc:sldMkLst>
      </pc:sldChg>
      <pc:sldChg chg="modSp">
        <pc:chgData name="alysonheard" userId="S::alysonheard_sky.com#ext#@prasad24.onmicrosoft.com::5a7d830e-6978-4cff-8b0b-27d4f8b0f21b" providerId="AD" clId="Web-{49B76D5F-0B51-54AE-1A77-DB842295170C}" dt="2021-03-10T14:57:03.142" v="21" actId="20577"/>
        <pc:sldMkLst>
          <pc:docMk/>
          <pc:sldMk cId="703216009" sldId="297"/>
        </pc:sldMkLst>
        <pc:spChg chg="mod">
          <ac:chgData name="alysonheard" userId="S::alysonheard_sky.com#ext#@prasad24.onmicrosoft.com::5a7d830e-6978-4cff-8b0b-27d4f8b0f21b" providerId="AD" clId="Web-{49B76D5F-0B51-54AE-1A77-DB842295170C}" dt="2021-03-10T14:57:03.142" v="21" actId="20577"/>
          <ac:spMkLst>
            <pc:docMk/>
            <pc:sldMk cId="703216009" sldId="297"/>
            <ac:spMk id="4" creationId="{8DCCA1D0-657E-4A79-876F-140CB84BBEAB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Demographics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Male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Under 21</c:v>
                </c:pt>
                <c:pt idx="1">
                  <c:v>21-30</c:v>
                </c:pt>
                <c:pt idx="2">
                  <c:v>31-40</c:v>
                </c:pt>
                <c:pt idx="3">
                  <c:v>41-50</c:v>
                </c:pt>
                <c:pt idx="4">
                  <c:v>50-60</c:v>
                </c:pt>
                <c:pt idx="5">
                  <c:v>61-70</c:v>
                </c:pt>
                <c:pt idx="6">
                  <c:v>70+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0</c:v>
                </c:pt>
                <c:pt idx="1">
                  <c:v>3</c:v>
                </c:pt>
                <c:pt idx="2">
                  <c:v>14</c:v>
                </c:pt>
                <c:pt idx="3">
                  <c:v>18</c:v>
                </c:pt>
                <c:pt idx="4">
                  <c:v>19</c:v>
                </c:pt>
                <c:pt idx="5">
                  <c:v>11</c:v>
                </c:pt>
                <c:pt idx="6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61-4035-9A6E-41C4CAB59DD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Female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Under 21</c:v>
                </c:pt>
                <c:pt idx="1">
                  <c:v>21-30</c:v>
                </c:pt>
                <c:pt idx="2">
                  <c:v>31-40</c:v>
                </c:pt>
                <c:pt idx="3">
                  <c:v>41-50</c:v>
                </c:pt>
                <c:pt idx="4">
                  <c:v>50-60</c:v>
                </c:pt>
                <c:pt idx="5">
                  <c:v>61-70</c:v>
                </c:pt>
                <c:pt idx="6">
                  <c:v>70+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1</c:v>
                </c:pt>
                <c:pt idx="1">
                  <c:v>9</c:v>
                </c:pt>
                <c:pt idx="2">
                  <c:v>9</c:v>
                </c:pt>
                <c:pt idx="3">
                  <c:v>16</c:v>
                </c:pt>
                <c:pt idx="4">
                  <c:v>31</c:v>
                </c:pt>
                <c:pt idx="5">
                  <c:v>7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A61-4035-9A6E-41C4CAB59D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35474432"/>
        <c:axId val="535477056"/>
      </c:barChart>
      <c:catAx>
        <c:axId val="535474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5477056"/>
        <c:crosses val="autoZero"/>
        <c:auto val="1"/>
        <c:lblAlgn val="ctr"/>
        <c:lblOffset val="100"/>
        <c:noMultiLvlLbl val="0"/>
      </c:catAx>
      <c:valAx>
        <c:axId val="535477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5474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Virtual Grand Prix participants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March 5k (Strava Challenge)</c:v>
                </c:pt>
                <c:pt idx="1">
                  <c:v>April (4 miles)</c:v>
                </c:pt>
                <c:pt idx="2">
                  <c:v>May 5k (Strava Challenge)</c:v>
                </c:pt>
                <c:pt idx="3">
                  <c:v>June 6k</c:v>
                </c:pt>
                <c:pt idx="4">
                  <c:v>July 1 mile</c:v>
                </c:pt>
                <c:pt idx="5">
                  <c:v>October 10k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78</c:v>
                </c:pt>
                <c:pt idx="1">
                  <c:v>72</c:v>
                </c:pt>
                <c:pt idx="2">
                  <c:v>80</c:v>
                </c:pt>
                <c:pt idx="3">
                  <c:v>54</c:v>
                </c:pt>
                <c:pt idx="4">
                  <c:v>53</c:v>
                </c:pt>
                <c:pt idx="5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91-418D-95E6-C8FB9DA2AA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38264256"/>
        <c:axId val="838260320"/>
      </c:barChart>
      <c:catAx>
        <c:axId val="838264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8260320"/>
        <c:crosses val="autoZero"/>
        <c:auto val="1"/>
        <c:lblAlgn val="ctr"/>
        <c:lblOffset val="100"/>
        <c:noMultiLvlLbl val="0"/>
      </c:catAx>
      <c:valAx>
        <c:axId val="838260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82642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1430F1-46D1-452F-BB99-B5AEEDB8C3F2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0537DD-35F7-4B45-815A-B1579C803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18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537DD-35F7-4B45-815A-B1579C803DC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53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creativecommons.org/licenses/by-nc-sa/3.0/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09111-6A1E-4A2B-8C76-0FE36002D8F7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3F67D-1788-4AE1-AA71-15B4466AB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013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51092-21AB-49AC-86FD-26E68F4239D8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598A9-98DB-4919-8118-E0FFA01B4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498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51092-21AB-49AC-86FD-26E68F4239D8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598A9-98DB-4919-8118-E0FFA01B4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017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0200" y="365126"/>
            <a:ext cx="4781550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rgbClr val="234B0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0200" y="1825625"/>
            <a:ext cx="4781550" cy="4351338"/>
          </a:xfrm>
        </p:spPr>
        <p:txBody>
          <a:bodyPr/>
          <a:lstStyle>
            <a:lvl1pPr>
              <a:defRPr>
                <a:solidFill>
                  <a:srgbClr val="357101"/>
                </a:solidFill>
                <a:latin typeface="+mj-lt"/>
              </a:defRPr>
            </a:lvl1pPr>
            <a:lvl2pPr>
              <a:defRPr>
                <a:solidFill>
                  <a:srgbClr val="357101"/>
                </a:solidFill>
                <a:latin typeface="+mj-lt"/>
              </a:defRPr>
            </a:lvl2pPr>
            <a:lvl3pPr>
              <a:defRPr>
                <a:solidFill>
                  <a:srgbClr val="357101"/>
                </a:solidFill>
                <a:latin typeface="+mj-lt"/>
              </a:defRPr>
            </a:lvl3pPr>
            <a:lvl4pPr>
              <a:defRPr>
                <a:solidFill>
                  <a:srgbClr val="357101"/>
                </a:solidFill>
                <a:latin typeface="+mj-lt"/>
              </a:defRPr>
            </a:lvl4pPr>
            <a:lvl5pPr>
              <a:defRPr>
                <a:solidFill>
                  <a:srgbClr val="357101"/>
                </a:solidFill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140200" y="6356351"/>
            <a:ext cx="1143000" cy="36512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8EF51092-21AB-49AC-86FD-26E68F4239D8}" type="datetimeFigureOut">
              <a:rPr lang="en-US" smtClean="0"/>
              <a:pPr/>
              <a:t>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61517" y="6356351"/>
            <a:ext cx="2338916" cy="36512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78750" y="6356351"/>
            <a:ext cx="1143000" cy="36512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42B598A9-98DB-4919-8118-E0FFA01B43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2" descr="Creative Commons License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38975"/>
            <a:ext cx="838200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838200" y="7063501"/>
            <a:ext cx="8305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0" i="0">
                <a:solidFill>
                  <a:srgbClr val="000000"/>
                </a:solidFill>
                <a:effectLst/>
                <a:latin typeface="+mj-lt"/>
              </a:rPr>
              <a:t>This work is licensed under a </a:t>
            </a:r>
            <a:r>
              <a:rPr lang="en-US" sz="1000" b="0" i="0" u="none" strike="noStrike">
                <a:solidFill>
                  <a:srgbClr val="4374B7"/>
                </a:solidFill>
                <a:effectLst/>
                <a:latin typeface="+mj-lt"/>
                <a:hlinkClick r:id="rId4"/>
              </a:rPr>
              <a:t>Creative Commons Attribution-</a:t>
            </a:r>
            <a:r>
              <a:rPr lang="en-US" sz="1000" b="0" i="0" u="none" strike="noStrike" err="1">
                <a:solidFill>
                  <a:srgbClr val="4374B7"/>
                </a:solidFill>
                <a:effectLst/>
                <a:latin typeface="+mj-lt"/>
                <a:hlinkClick r:id="rId4"/>
              </a:rPr>
              <a:t>NonCommercial</a:t>
            </a:r>
            <a:r>
              <a:rPr lang="en-US" sz="1000" b="0" i="0" u="none" strike="noStrike">
                <a:solidFill>
                  <a:srgbClr val="4374B7"/>
                </a:solidFill>
                <a:effectLst/>
                <a:latin typeface="+mj-lt"/>
                <a:hlinkClick r:id="rId4"/>
              </a:rPr>
              <a:t>-</a:t>
            </a:r>
            <a:r>
              <a:rPr lang="en-US" sz="1000" b="0" i="0" u="none" strike="noStrike" err="1">
                <a:solidFill>
                  <a:srgbClr val="4374B7"/>
                </a:solidFill>
                <a:effectLst/>
                <a:latin typeface="+mj-lt"/>
                <a:hlinkClick r:id="rId4"/>
              </a:rPr>
              <a:t>ShareAlike</a:t>
            </a:r>
            <a:r>
              <a:rPr lang="en-US" sz="1000" b="0" i="0" u="none" strike="noStrike">
                <a:solidFill>
                  <a:srgbClr val="4374B7"/>
                </a:solidFill>
                <a:effectLst/>
                <a:latin typeface="+mj-lt"/>
                <a:hlinkClick r:id="rId4"/>
              </a:rPr>
              <a:t> 3.0 Unported License</a:t>
            </a:r>
            <a:r>
              <a:rPr lang="en-US" sz="1000" b="0" i="0">
                <a:solidFill>
                  <a:srgbClr val="000000"/>
                </a:solidFill>
                <a:effectLst/>
                <a:latin typeface="+mj-lt"/>
              </a:rPr>
              <a:t>.</a:t>
            </a:r>
            <a:endParaRPr lang="en-US" sz="10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73319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51092-21AB-49AC-86FD-26E68F4239D8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598A9-98DB-4919-8118-E0FFA01B4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682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51092-21AB-49AC-86FD-26E68F4239D8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598A9-98DB-4919-8118-E0FFA01B4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215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51092-21AB-49AC-86FD-26E68F4239D8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598A9-98DB-4919-8118-E0FFA01B4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762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51092-21AB-49AC-86FD-26E68F4239D8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598A9-98DB-4919-8118-E0FFA01B4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977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51092-21AB-49AC-86FD-26E68F4239D8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598A9-98DB-4919-8118-E0FFA01B4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842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51092-21AB-49AC-86FD-26E68F4239D8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598A9-98DB-4919-8118-E0FFA01B4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252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51092-21AB-49AC-86FD-26E68F4239D8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598A9-98DB-4919-8118-E0FFA01B4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547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F51092-21AB-49AC-86FD-26E68F4239D8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B598A9-98DB-4919-8118-E0FFA01B4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618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3mgorseinonrr.co.uk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2416" y="1825625"/>
            <a:ext cx="4069334" cy="1210183"/>
          </a:xfrm>
        </p:spPr>
        <p:txBody>
          <a:bodyPr>
            <a:normAutofit/>
          </a:bodyPr>
          <a:lstStyle/>
          <a:p>
            <a:endParaRPr lang="en-US"/>
          </a:p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598A9-98DB-4919-8118-E0FFA01B43BD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421" y="467283"/>
            <a:ext cx="5271262" cy="170474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74572" y="2431187"/>
            <a:ext cx="4706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>
                <a:hlinkClick r:id="rId4"/>
              </a:rPr>
              <a:t>http://www.3mgorseinonrr.co.uk/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17405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AC657-B024-41BF-8BB0-6DCB37815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0" y="346080"/>
            <a:ext cx="5264150" cy="1108125"/>
          </a:xfrm>
        </p:spPr>
        <p:txBody>
          <a:bodyPr>
            <a:normAutofit fontScale="90000"/>
          </a:bodyPr>
          <a:lstStyle/>
          <a:p>
            <a:pPr algn="ctr"/>
            <a:r>
              <a:rPr lang="en-GB"/>
              <a:t>Paul’s Zoom circuits </a:t>
            </a:r>
            <a:br>
              <a:rPr lang="en-GB" sz="2000"/>
            </a:br>
            <a:r>
              <a:rPr lang="en-GB" sz="2700"/>
              <a:t>Strength and conditioning for runners </a:t>
            </a:r>
            <a:r>
              <a:rPr lang="en-GB" sz="2000" b="1"/>
              <a:t>every Monday and Thursday</a:t>
            </a:r>
            <a:br>
              <a:rPr lang="en-GB" sz="2000"/>
            </a:br>
            <a:r>
              <a:rPr lang="en-GB" sz="2000"/>
              <a:t> </a:t>
            </a:r>
            <a:endParaRPr lang="en-GB" sz="2700" b="1"/>
          </a:p>
        </p:txBody>
      </p:sp>
      <p:pic>
        <p:nvPicPr>
          <p:cNvPr id="8" name="Content Placeholder 7" descr="3M Virtual Circuits session on Zoom">
            <a:extLst>
              <a:ext uri="{FF2B5EF4-FFF2-40B4-BE49-F238E27FC236}">
                <a16:creationId xmlns:a16="http://schemas.microsoft.com/office/drawing/2014/main" id="{086A7487-BAC3-4310-9695-772B591652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372" y="1454205"/>
            <a:ext cx="4989378" cy="27259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F208CDC-107B-45B8-821A-DFCBE4F41C45}"/>
              </a:ext>
            </a:extLst>
          </p:cNvPr>
          <p:cNvSpPr txBox="1"/>
          <p:nvPr/>
        </p:nvSpPr>
        <p:spPr>
          <a:xfrm>
            <a:off x="3980013" y="4118675"/>
            <a:ext cx="51019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/>
              <a:t>20 -30 joined in every  session</a:t>
            </a: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4B06B5FE-036A-40AE-9010-08E45E1D0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632" y="5477952"/>
            <a:ext cx="1023740" cy="122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5FF30C64-2C67-4D18-B6DD-3568CDA19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777" y="4943477"/>
            <a:ext cx="1774855" cy="995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ee the source image">
            <a:extLst>
              <a:ext uri="{FF2B5EF4-FFF2-40B4-BE49-F238E27FC236}">
                <a16:creationId xmlns:a16="http://schemas.microsoft.com/office/drawing/2014/main" id="{016EE284-AC9E-441F-AF17-EAE1A04F5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979" y="4881973"/>
            <a:ext cx="1558108" cy="818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ee the source image">
            <a:extLst>
              <a:ext uri="{FF2B5EF4-FFF2-40B4-BE49-F238E27FC236}">
                <a16:creationId xmlns:a16="http://schemas.microsoft.com/office/drawing/2014/main" id="{CD6B1A14-6972-4FC9-BAAB-64D66A9E5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50" y="5880673"/>
            <a:ext cx="1231565" cy="82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ee the source image">
            <a:extLst>
              <a:ext uri="{FF2B5EF4-FFF2-40B4-BE49-F238E27FC236}">
                <a16:creationId xmlns:a16="http://schemas.microsoft.com/office/drawing/2014/main" id="{E20B2AB2-7E66-4551-88DC-3481A3653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836" y="5948131"/>
            <a:ext cx="1194275" cy="82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9735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753CB4A-1325-4BDC-8218-C8E1F5D06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9803" y="133644"/>
            <a:ext cx="5221947" cy="907365"/>
          </a:xfrm>
        </p:spPr>
        <p:txBody>
          <a:bodyPr>
            <a:normAutofit/>
          </a:bodyPr>
          <a:lstStyle/>
          <a:p>
            <a:r>
              <a:rPr lang="en-GB" sz="2800"/>
              <a:t>Why did everyone enjoy circuits ?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A964AF6-3963-477C-8BCE-309145DD65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4585" y="1400752"/>
            <a:ext cx="4692780" cy="5072403"/>
          </a:xfrm>
        </p:spPr>
        <p:txBody>
          <a:bodyPr vert="horz" lIns="91440" tIns="45720" rIns="91440" bIns="45720" rtlCol="0" anchor="t">
            <a:normAutofit fontScale="32500" lnSpcReduction="20000"/>
          </a:bodyPr>
          <a:lstStyle/>
          <a:p>
            <a:r>
              <a:rPr lang="en-GB" sz="6400" dirty="0"/>
              <a:t>Mental, social and  physical benefits. </a:t>
            </a:r>
            <a:r>
              <a:rPr lang="en-GB" sz="6400" b="1" dirty="0"/>
              <a:t> </a:t>
            </a:r>
          </a:p>
          <a:p>
            <a:r>
              <a:rPr lang="en-GB" sz="6400" b="1" dirty="0"/>
              <a:t>Excellently organised </a:t>
            </a:r>
            <a:r>
              <a:rPr lang="en-GB" sz="6400" dirty="0"/>
              <a:t>by Paul   one of our CIRF coaches  who also a qualified personal </a:t>
            </a:r>
            <a:r>
              <a:rPr lang="en-GB" sz="6400"/>
              <a:t>trainer. Exercises demonstrated by Linda (his wife)</a:t>
            </a:r>
            <a:endParaRPr lang="en-GB" sz="6400">
              <a:cs typeface="Calibri Light"/>
            </a:endParaRPr>
          </a:p>
          <a:p>
            <a:r>
              <a:rPr lang="en-GB" sz="6400" b="1" dirty="0"/>
              <a:t>Social and fun</a:t>
            </a:r>
            <a:endParaRPr lang="en-GB" sz="6400" b="1" dirty="0">
              <a:cs typeface="Calibri Light"/>
            </a:endParaRPr>
          </a:p>
          <a:p>
            <a:pPr lvl="1"/>
            <a:r>
              <a:rPr lang="en-GB" sz="6000" dirty="0"/>
              <a:t> seeing our running family and their families in garden, living rooms, </a:t>
            </a:r>
            <a:endParaRPr lang="en-GB" sz="6000" dirty="0">
              <a:cs typeface="Calibri Light"/>
            </a:endParaRPr>
          </a:p>
          <a:p>
            <a:pPr lvl="1"/>
            <a:r>
              <a:rPr lang="en-GB" sz="6000"/>
              <a:t>Seeing  people were using for weights- </a:t>
            </a:r>
            <a:r>
              <a:rPr lang="en-GB" sz="6000" dirty="0"/>
              <a:t>Beer/cider cans!</a:t>
            </a:r>
            <a:endParaRPr lang="en-GB" sz="6000" dirty="0">
              <a:cs typeface="Calibri Light"/>
            </a:endParaRPr>
          </a:p>
          <a:p>
            <a:r>
              <a:rPr lang="en-GB" sz="6400" b="1" dirty="0"/>
              <a:t>Routine </a:t>
            </a:r>
            <a:r>
              <a:rPr lang="en-GB" sz="6400" dirty="0"/>
              <a:t>- Something to look forward to </a:t>
            </a:r>
            <a:endParaRPr lang="en-GB" sz="6400" dirty="0">
              <a:cs typeface="Calibri Light"/>
            </a:endParaRPr>
          </a:p>
          <a:p>
            <a:r>
              <a:rPr lang="en-GB" sz="6400" dirty="0"/>
              <a:t>Runners have seen</a:t>
            </a:r>
            <a:r>
              <a:rPr lang="en-GB" sz="6400" b="1" dirty="0"/>
              <a:t> physical improvement</a:t>
            </a:r>
            <a:endParaRPr lang="en-GB" sz="6400" b="1" dirty="0">
              <a:cs typeface="Calibri Light"/>
            </a:endParaRPr>
          </a:p>
          <a:p>
            <a:r>
              <a:rPr lang="en-GB" sz="6400" b="1" dirty="0"/>
              <a:t>Inclusive for everyone </a:t>
            </a:r>
            <a:endParaRPr lang="en-GB" sz="6400" dirty="0">
              <a:cs typeface="Calibri Light"/>
            </a:endParaRPr>
          </a:p>
          <a:p>
            <a:r>
              <a:rPr lang="en-GB" sz="6400" b="1">
                <a:cs typeface="Calibri Light"/>
              </a:rPr>
              <a:t>Exercises have changed -</a:t>
            </a:r>
            <a:r>
              <a:rPr lang="en-GB" sz="6400">
                <a:cs typeface="Calibri Light"/>
              </a:rPr>
              <a:t>keep up motivation</a:t>
            </a:r>
          </a:p>
          <a:p>
            <a:endParaRPr lang="en-GB">
              <a:cs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13946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Text&#10;&#10;Description automatically generated">
            <a:extLst>
              <a:ext uri="{FF2B5EF4-FFF2-40B4-BE49-F238E27FC236}">
                <a16:creationId xmlns:a16="http://schemas.microsoft.com/office/drawing/2014/main" id="{CD132880-5ACE-4BDF-94AE-6B0B4EB6C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1796" y="1962549"/>
            <a:ext cx="4626633" cy="2012752"/>
          </a:xfrm>
          <a:prstGeom prst="rect">
            <a:avLst/>
          </a:prstGeom>
        </p:spPr>
      </p:pic>
      <p:pic>
        <p:nvPicPr>
          <p:cNvPr id="8" name="Picture 8" descr="Text&#10;&#10;Description automatically generated">
            <a:extLst>
              <a:ext uri="{FF2B5EF4-FFF2-40B4-BE49-F238E27FC236}">
                <a16:creationId xmlns:a16="http://schemas.microsoft.com/office/drawing/2014/main" id="{452AD3A2-DCCB-40F1-A41B-3EA6C3E15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3004" y="138141"/>
            <a:ext cx="5000445" cy="1635906"/>
          </a:xfrm>
          <a:prstGeom prst="rect">
            <a:avLst/>
          </a:prstGeom>
        </p:spPr>
      </p:pic>
      <p:pic>
        <p:nvPicPr>
          <p:cNvPr id="9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EB97F8A-CB72-4651-9C33-43F97149A2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1797" y="4192960"/>
            <a:ext cx="4626632" cy="267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2473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D4E4B-43E6-4BF5-9485-D27B7A88C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Virtual Monthly challenges March-June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7B2A1A24-8349-41C9-AF29-B51BF76C382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0166150"/>
              </p:ext>
            </p:extLst>
          </p:nvPr>
        </p:nvGraphicFramePr>
        <p:xfrm>
          <a:off x="4140200" y="1825625"/>
          <a:ext cx="4781550" cy="27953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A5E35D5E-AD69-4BD3-BED3-CF219A0295C4}"/>
              </a:ext>
            </a:extLst>
          </p:cNvPr>
          <p:cNvSpPr txBox="1"/>
          <p:nvPr/>
        </p:nvSpPr>
        <p:spPr>
          <a:xfrm>
            <a:off x="4457700" y="4983913"/>
            <a:ext cx="4572000" cy="15696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400" b="1" dirty="0">
                <a:solidFill>
                  <a:srgbClr val="357101"/>
                </a:solidFill>
                <a:latin typeface="+mj-lt"/>
              </a:rPr>
              <a:t>Members submitted times via Microsoft Forms online</a:t>
            </a:r>
            <a:r>
              <a:rPr lang="en-GB" sz="2400" dirty="0">
                <a:solidFill>
                  <a:srgbClr val="357101"/>
                </a:solidFill>
                <a:latin typeface="+mj-lt"/>
              </a:rPr>
              <a:t> -</a:t>
            </a:r>
            <a:endParaRPr lang="en-US" dirty="0"/>
          </a:p>
          <a:p>
            <a:r>
              <a:rPr lang="en-GB" sz="2400" dirty="0">
                <a:solidFill>
                  <a:srgbClr val="357101"/>
                </a:solidFill>
                <a:latin typeface="+mj-lt"/>
              </a:rPr>
              <a:t>with a link to their Strava / Garmin activity or a screenshot of their run.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95875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D9CD1-4B9B-4327-BB01-696441437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0200" y="365126"/>
            <a:ext cx="4781550" cy="1238591"/>
          </a:xfrm>
        </p:spPr>
        <p:txBody>
          <a:bodyPr/>
          <a:lstStyle/>
          <a:p>
            <a:r>
              <a:rPr lang="en-GB"/>
              <a:t>Keeping in Contact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2611B-59E1-4DA3-9BB3-1C3CA32F8A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0200" y="1364567"/>
            <a:ext cx="4781550" cy="4821060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endParaRPr lang="en-GB" b="1">
              <a:cs typeface="Calibri Light"/>
            </a:endParaRPr>
          </a:p>
          <a:p>
            <a:r>
              <a:rPr lang="en-GB" b="1"/>
              <a:t>Weekly Emails:</a:t>
            </a:r>
          </a:p>
          <a:p>
            <a:pPr lvl="1"/>
            <a:r>
              <a:rPr lang="en-GB"/>
              <a:t>Virtual session details</a:t>
            </a:r>
          </a:p>
          <a:p>
            <a:pPr lvl="1"/>
            <a:r>
              <a:rPr lang="en-GB"/>
              <a:t>Circuit session details</a:t>
            </a:r>
          </a:p>
          <a:p>
            <a:pPr lvl="1"/>
            <a:r>
              <a:rPr lang="en-GB"/>
              <a:t>Updated COVID-19 guidance</a:t>
            </a:r>
          </a:p>
          <a:p>
            <a:r>
              <a:rPr lang="en-GB" b="1"/>
              <a:t>Facebook</a:t>
            </a:r>
          </a:p>
          <a:p>
            <a:pPr lvl="1"/>
            <a:r>
              <a:rPr lang="en-GB"/>
              <a:t>Public page</a:t>
            </a:r>
          </a:p>
          <a:p>
            <a:pPr lvl="1"/>
            <a:r>
              <a:rPr lang="en-GB"/>
              <a:t>Private members only group</a:t>
            </a:r>
          </a:p>
          <a:p>
            <a:r>
              <a:rPr lang="en-GB" b="1"/>
              <a:t>Strava</a:t>
            </a:r>
          </a:p>
          <a:p>
            <a:pPr lvl="1"/>
            <a:r>
              <a:rPr lang="en-GB"/>
              <a:t>Group for members only</a:t>
            </a:r>
          </a:p>
          <a:p>
            <a:pPr lvl="1"/>
            <a:endParaRPr lang="en-GB"/>
          </a:p>
          <a:p>
            <a:r>
              <a:rPr lang="en-GB" b="1"/>
              <a:t>Welfare</a:t>
            </a:r>
          </a:p>
          <a:p>
            <a:pPr lvl="1"/>
            <a:r>
              <a:rPr lang="en-GB" b="1">
                <a:cs typeface="Calibri Light" panose="020F0302020204030204"/>
              </a:rPr>
              <a:t>Emails, text, phone calls.  Zoom circuits</a:t>
            </a:r>
          </a:p>
          <a:p>
            <a:pPr marL="457200" lvl="1" indent="0">
              <a:buNone/>
            </a:pPr>
            <a:endParaRPr lang="en-GB">
              <a:cs typeface="Calibri Light" panose="020F0302020204030204"/>
            </a:endParaRPr>
          </a:p>
          <a:p>
            <a:pPr lvl="1"/>
            <a:endParaRPr lang="en-GB"/>
          </a:p>
          <a:p>
            <a:pPr lvl="1"/>
            <a:endParaRPr lang="en-GB">
              <a:cs typeface="Calibri Light" panose="020F0302020204030204"/>
            </a:endParaRPr>
          </a:p>
          <a:p>
            <a:endParaRPr lang="en-GB">
              <a:solidFill>
                <a:srgbClr val="FF0000"/>
              </a:solidFill>
              <a:cs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180395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C92CF-68F6-4F8F-B1A5-F97CDAC49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0200" y="365126"/>
            <a:ext cx="4781550" cy="1325563"/>
          </a:xfrm>
        </p:spPr>
        <p:txBody>
          <a:bodyPr>
            <a:normAutofit fontScale="90000"/>
          </a:bodyPr>
          <a:lstStyle/>
          <a:p>
            <a:r>
              <a:rPr lang="en-GB"/>
              <a:t>Keeping in contact  Welfare</a:t>
            </a:r>
            <a:br>
              <a:rPr lang="en-GB"/>
            </a:br>
            <a:br>
              <a:rPr lang="en-GB"/>
            </a:b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17CFBA-133D-40DE-9835-417441D593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8238" y="1394305"/>
            <a:ext cx="5313512" cy="478265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GB" sz="2400" dirty="0">
                <a:ea typeface="+mj-lt"/>
                <a:cs typeface="+mj-lt"/>
              </a:rPr>
              <a:t>We are a running family, and we know  our members and we look out for one and other. </a:t>
            </a:r>
            <a:endParaRPr lang="en-GB" sz="2400" dirty="0">
              <a:cs typeface="Calibri Light" panose="020F0302020204030204"/>
            </a:endParaRPr>
          </a:p>
          <a:p>
            <a:r>
              <a:rPr lang="en-GB" sz="2400" dirty="0"/>
              <a:t>Since March 2020 our two Welfare Officers have been proactive keeping in touch with members :-</a:t>
            </a:r>
            <a:endParaRPr lang="en-GB" sz="2400">
              <a:cs typeface="Calibri Light"/>
            </a:endParaRPr>
          </a:p>
          <a:p>
            <a:r>
              <a:rPr lang="en-GB" sz="2400" dirty="0"/>
              <a:t>Who are shielding or vulnerable. </a:t>
            </a:r>
            <a:endParaRPr lang="en-GB" sz="2400" dirty="0">
              <a:cs typeface="Calibri Light"/>
            </a:endParaRPr>
          </a:p>
          <a:p>
            <a:r>
              <a:rPr lang="en-GB" sz="2400" dirty="0"/>
              <a:t>People affected by  COVID-19 </a:t>
            </a:r>
          </a:p>
          <a:p>
            <a:r>
              <a:rPr lang="en-GB" sz="2400" dirty="0"/>
              <a:t>Or those we simply hadn’t heard from or seen “active” on social media sites or missed training when it was back. </a:t>
            </a:r>
            <a:endParaRPr lang="en-GB" sz="2400">
              <a:cs typeface="Calibri Light"/>
            </a:endParaRPr>
          </a:p>
          <a:p>
            <a:r>
              <a:rPr lang="en-GB" sz="2400" dirty="0"/>
              <a:t>We used Email/Messenger/ text to contact members.</a:t>
            </a:r>
            <a:endParaRPr lang="en-GB" sz="2400" dirty="0">
              <a:cs typeface="Calibri Light"/>
            </a:endParaRPr>
          </a:p>
          <a:p>
            <a:pPr marL="0" indent="0">
              <a:buNone/>
            </a:pPr>
            <a:endParaRPr lang="en-GB" sz="2400" dirty="0"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3630661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4B7CE-9F10-475E-A00E-75812277F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COVID 19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254850-2C77-4F15-A2EE-F2889A1A56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9523" y="1690689"/>
            <a:ext cx="4781550" cy="4351338"/>
          </a:xfrm>
        </p:spPr>
        <p:txBody>
          <a:bodyPr/>
          <a:lstStyle/>
          <a:p>
            <a:pPr>
              <a:lnSpc>
                <a:spcPct val="107000"/>
              </a:lnSpc>
            </a:pPr>
            <a:r>
              <a:rPr lang="en-GB" sz="24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Constant update emails/social media sites of the government current regulations regarding exercising outdoors.</a:t>
            </a:r>
          </a:p>
          <a:p>
            <a:pPr marL="0" lvl="0" indent="0">
              <a:lnSpc>
                <a:spcPct val="107000"/>
              </a:lnSpc>
              <a:buNone/>
            </a:pPr>
            <a:endParaRPr lang="en-GB" sz="24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GB" sz="24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Action taken if we thought someone was in breach of these regs.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38287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0200" y="365126"/>
            <a:ext cx="4781550" cy="1325563"/>
          </a:xfrm>
        </p:spPr>
        <p:txBody>
          <a:bodyPr>
            <a:normAutofit fontScale="90000"/>
          </a:bodyPr>
          <a:lstStyle/>
          <a:p>
            <a:r>
              <a:rPr lang="en-GB"/>
              <a:t>June - ‘Back to training’-Challenge</a:t>
            </a:r>
            <a:br>
              <a:rPr lang="en-GB"/>
            </a:b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0200" y="1365550"/>
            <a:ext cx="4781550" cy="4811413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>
              <a:buNone/>
            </a:pPr>
            <a:r>
              <a:rPr lang="en-GB" b="1" dirty="0"/>
              <a:t>How did we prepare for  new training regulations to ensure members were safe ? </a:t>
            </a:r>
            <a:endParaRPr lang="en-US" b="1">
              <a:cs typeface="Calibri Light" panose="020F0302020204030204"/>
            </a:endParaRPr>
          </a:p>
          <a:p>
            <a:r>
              <a:rPr lang="en-GB" dirty="0"/>
              <a:t>Coaches and committee members attended WA webinars</a:t>
            </a:r>
            <a:endParaRPr lang="en-GB" dirty="0">
              <a:cs typeface="Calibri Light"/>
            </a:endParaRPr>
          </a:p>
          <a:p>
            <a:r>
              <a:rPr lang="en-GB" dirty="0"/>
              <a:t>Regular zoom committee meetings </a:t>
            </a:r>
            <a:endParaRPr lang="en-GB" dirty="0">
              <a:cs typeface="Calibri Light"/>
            </a:endParaRPr>
          </a:p>
          <a:p>
            <a:r>
              <a:rPr lang="en-GB" dirty="0"/>
              <a:t>Coaches zoom meetings </a:t>
            </a:r>
            <a:endParaRPr lang="en-GB" dirty="0">
              <a:cs typeface="Calibri Light"/>
            </a:endParaRPr>
          </a:p>
          <a:p>
            <a:r>
              <a:rPr lang="en-GB" dirty="0"/>
              <a:t>Keep updated on COVID regulations</a:t>
            </a:r>
          </a:p>
          <a:p>
            <a:r>
              <a:rPr lang="en-GB" dirty="0"/>
              <a:t>Researched on-line payment, registration platforms </a:t>
            </a:r>
            <a:endParaRPr lang="en-GB" dirty="0">
              <a:cs typeface="Calibri Light"/>
            </a:endParaRPr>
          </a:p>
          <a:p>
            <a:r>
              <a:rPr lang="en-GB" dirty="0"/>
              <a:t>Researched and risk assessed possible training venues.</a:t>
            </a:r>
            <a:endParaRPr lang="en-GB" dirty="0">
              <a:cs typeface="Calibri Light"/>
            </a:endParaRPr>
          </a:p>
          <a:p>
            <a:r>
              <a:rPr lang="en-GB" dirty="0"/>
              <a:t>Planned/organised training groups</a:t>
            </a:r>
          </a:p>
          <a:p>
            <a:endParaRPr lang="en-GB"/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22626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3D6F7-18E7-4B8D-8568-402AEC161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0200" y="365126"/>
            <a:ext cx="478155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/>
              <a:t>Can’t all train together </a:t>
            </a:r>
            <a:br>
              <a:rPr lang="en-GB"/>
            </a:br>
            <a:r>
              <a:rPr lang="en-GB" sz="2700"/>
              <a:t>How we adapted and kept our members safe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37B923B-FAC5-446B-BE62-CAFBE2313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4208" y="1637395"/>
            <a:ext cx="5137541" cy="4466356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GB" sz="2200" b="1"/>
              <a:t>How did we organise training  groups  as only allowed 30  and have over 120 members?</a:t>
            </a:r>
          </a:p>
          <a:p>
            <a:pPr marL="0" indent="0" algn="ctr">
              <a:buNone/>
            </a:pPr>
            <a:r>
              <a:rPr lang="en-GB" sz="2200" b="1"/>
              <a:t>4 groups trained in separate venues</a:t>
            </a:r>
          </a:p>
          <a:p>
            <a:pPr marL="0" indent="0" algn="ctr">
              <a:buNone/>
            </a:pPr>
            <a:endParaRPr lang="en-GB" sz="1800" b="1"/>
          </a:p>
          <a:p>
            <a:r>
              <a:rPr lang="en-GB" sz="2100" b="1"/>
              <a:t>‘BUBBLED’ 28 in a group –allow for 2 coaches</a:t>
            </a:r>
          </a:p>
          <a:p>
            <a:pPr lvl="1"/>
            <a:r>
              <a:rPr lang="en-GB" sz="2100" b="1"/>
              <a:t>Members confirmed attendance.</a:t>
            </a:r>
          </a:p>
          <a:p>
            <a:pPr lvl="1"/>
            <a:r>
              <a:rPr lang="en-GB" sz="2100" b="1"/>
              <a:t>Registers taken</a:t>
            </a:r>
          </a:p>
          <a:p>
            <a:r>
              <a:rPr lang="en-GB" sz="2100" b="1"/>
              <a:t>Easy to track and trace</a:t>
            </a:r>
          </a:p>
          <a:p>
            <a:r>
              <a:rPr lang="en-GB" sz="2100" b="1"/>
              <a:t>Members only mixed with the same people</a:t>
            </a:r>
          </a:p>
          <a:p>
            <a:r>
              <a:rPr lang="en-GB" sz="2100" b="1"/>
              <a:t>Little movement of coaches between groups</a:t>
            </a:r>
          </a:p>
          <a:p>
            <a:r>
              <a:rPr lang="en-GB" sz="2100" b="1"/>
              <a:t>Put friendship groups together</a:t>
            </a:r>
          </a:p>
          <a:p>
            <a:r>
              <a:rPr lang="en-GB" sz="2100" b="1"/>
              <a:t>Range of abilities-requested by members</a:t>
            </a:r>
          </a:p>
          <a:p>
            <a:r>
              <a:rPr lang="en-GB" sz="2100" b="1"/>
              <a:t>Members felt more confident coming out of lockdown not seeing many people.</a:t>
            </a:r>
          </a:p>
          <a:p>
            <a:r>
              <a:rPr lang="en-GB" sz="2100" b="1">
                <a:cs typeface="Calibri Light" panose="020F0302020204030204"/>
              </a:rPr>
              <a:t>Sent out in detail the format of sessions and new regulations.</a:t>
            </a:r>
          </a:p>
          <a:p>
            <a:r>
              <a:rPr lang="en-GB" sz="2100" b="1"/>
              <a:t>Everybody missed the contact with all the other club members but said they felt safe.</a:t>
            </a:r>
          </a:p>
          <a:p>
            <a:endParaRPr lang="en-GB" sz="2000"/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06377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58DDC-1F39-433C-A256-27D86F131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0200" y="365126"/>
            <a:ext cx="4781550" cy="1325563"/>
          </a:xfrm>
        </p:spPr>
        <p:txBody>
          <a:bodyPr/>
          <a:lstStyle/>
          <a:p>
            <a:r>
              <a:rPr lang="en-GB" dirty="0"/>
              <a:t>Venues:</a:t>
            </a:r>
            <a:br>
              <a:rPr lang="en-GB" dirty="0"/>
            </a:br>
            <a:r>
              <a:rPr lang="en-GB" dirty="0"/>
              <a:t>Where did we train?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E3D5EC-810B-4A8C-842F-7AE66BF7E1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0200" y="1825625"/>
            <a:ext cx="4781550" cy="435133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GB"/>
              <a:t>Venues changed weekly but  within same geographical area. </a:t>
            </a:r>
          </a:p>
          <a:p>
            <a:r>
              <a:rPr lang="en-GB"/>
              <a:t>Choose venues with a lots of space, quiet and away from general public.</a:t>
            </a:r>
            <a:endParaRPr lang="en-GB" dirty="0"/>
          </a:p>
          <a:p>
            <a:r>
              <a:rPr lang="en-GB"/>
              <a:t>Safe locations –good surface less likelihood accidents or injury.</a:t>
            </a:r>
            <a:endParaRPr lang="en-GB" dirty="0"/>
          </a:p>
          <a:p>
            <a:r>
              <a:rPr lang="en-GB" dirty="0"/>
              <a:t> </a:t>
            </a:r>
            <a:r>
              <a:rPr lang="en-GB"/>
              <a:t>Near to car parks</a:t>
            </a:r>
          </a:p>
          <a:p>
            <a:r>
              <a:rPr lang="en-GB"/>
              <a:t>Members assigned into groups geographically -  less travelling</a:t>
            </a:r>
            <a:endParaRPr lang="en-GB" dirty="0"/>
          </a:p>
          <a:p>
            <a:r>
              <a:rPr lang="en-GB"/>
              <a:t>No two groups trained in the same venue</a:t>
            </a:r>
            <a:endParaRPr lang="en-GB" dirty="0"/>
          </a:p>
          <a:p>
            <a:endParaRPr lang="en-GB"/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7771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5192" y="1630760"/>
            <a:ext cx="4781551" cy="1217387"/>
          </a:xfrm>
          <a:ln w="57150">
            <a:solidFill>
              <a:srgbClr val="00B050"/>
            </a:solidFill>
          </a:ln>
        </p:spPr>
        <p:txBody>
          <a:bodyPr>
            <a:normAutofit fontScale="90000"/>
          </a:bodyPr>
          <a:lstStyle/>
          <a:p>
            <a:pPr algn="ctr"/>
            <a:br>
              <a:rPr lang="en-GB" dirty="0"/>
            </a:br>
            <a:br>
              <a:rPr lang="en-GB" dirty="0"/>
            </a:br>
            <a:r>
              <a:rPr lang="en-GB" sz="3100" b="1" dirty="0">
                <a:solidFill>
                  <a:srgbClr val="92D050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We are a running family</a:t>
            </a:r>
            <a:r>
              <a:rPr lang="en-GB" sz="3100" b="1" dirty="0">
                <a:solidFill>
                  <a:srgbClr val="92D050"/>
                </a:solidFill>
                <a:latin typeface="Calibri"/>
                <a:ea typeface="Calibri" panose="020F0502020204030204" pitchFamily="34" charset="0"/>
                <a:cs typeface="Times New Roman"/>
              </a:rPr>
              <a:t> </a:t>
            </a:r>
            <a:r>
              <a:rPr lang="en-GB" sz="3100" b="1" dirty="0">
                <a:solidFill>
                  <a:srgbClr val="92D050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 not just a running club</a:t>
            </a:r>
            <a:r>
              <a:rPr lang="en-GB" sz="3100" dirty="0">
                <a:solidFill>
                  <a:srgbClr val="92D050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. </a:t>
            </a:r>
            <a:br>
              <a:rPr lang="en-GB" dirty="0"/>
            </a:br>
            <a:br>
              <a:rPr lang="en-GB" dirty="0"/>
            </a:br>
            <a:r>
              <a:rPr lang="en-GB" dirty="0"/>
              <a:t> </a:t>
            </a:r>
            <a:endParaRPr lang="en-GB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90" y="3014481"/>
            <a:ext cx="5081269" cy="3791877"/>
          </a:xfrm>
        </p:spPr>
        <p:txBody>
          <a:bodyPr>
            <a:normAutofit fontScale="92500"/>
          </a:bodyPr>
          <a:lstStyle/>
          <a:p>
            <a:r>
              <a:rPr lang="en-GB" b="1"/>
              <a:t>Club started in 1989 </a:t>
            </a:r>
          </a:p>
          <a:p>
            <a:pPr marL="0" indent="0">
              <a:buNone/>
            </a:pPr>
            <a:r>
              <a:rPr lang="en-GB" b="1"/>
              <a:t>     by employees from 3Ms factory</a:t>
            </a:r>
          </a:p>
          <a:p>
            <a:r>
              <a:rPr lang="en-GB" b="1"/>
              <a:t>145 Members</a:t>
            </a:r>
          </a:p>
          <a:p>
            <a:r>
              <a:rPr lang="en-GB" b="1"/>
              <a:t>Training:</a:t>
            </a:r>
          </a:p>
          <a:p>
            <a:pPr marL="457200" lvl="1" indent="0">
              <a:buNone/>
            </a:pPr>
            <a:r>
              <a:rPr lang="en-GB"/>
              <a:t>Summer – locations around Swansea Winter – Swansea University track,</a:t>
            </a:r>
          </a:p>
          <a:p>
            <a:r>
              <a:rPr lang="en-GB" b="1"/>
              <a:t>12 Coaches</a:t>
            </a:r>
          </a:p>
          <a:p>
            <a:pPr lvl="1"/>
            <a:r>
              <a:rPr lang="en-GB"/>
              <a:t>5 CIRF</a:t>
            </a:r>
          </a:p>
          <a:p>
            <a:pPr lvl="1"/>
            <a:r>
              <a:rPr lang="en-GB"/>
              <a:t>7 LIRF</a:t>
            </a:r>
          </a:p>
          <a:p>
            <a:pPr marL="457200" lvl="1" indent="0">
              <a:buNone/>
            </a:pPr>
            <a:endParaRPr lang="en-GB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46CDA1A9-825C-4CF8-8B49-4A4D2E41CC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478" y="-64680"/>
            <a:ext cx="5271262" cy="170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4038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D1362-A548-4A1F-94BC-7F540F023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0200" y="365126"/>
            <a:ext cx="4781550" cy="1069779"/>
          </a:xfrm>
        </p:spPr>
        <p:txBody>
          <a:bodyPr>
            <a:normAutofit fontScale="90000"/>
          </a:bodyPr>
          <a:lstStyle/>
          <a:p>
            <a:r>
              <a:rPr lang="en-GB">
                <a:solidFill>
                  <a:srgbClr val="357101"/>
                </a:solidFill>
              </a:rPr>
              <a:t>Motivation - Time trials </a:t>
            </a:r>
            <a:br>
              <a:rPr lang="en-GB"/>
            </a:br>
            <a:endParaRPr lang="en-GB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097EC9-120F-4060-B0C9-81556209FB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7320" y="1434905"/>
            <a:ext cx="4781550" cy="4351338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We organised 2 time trial races</a:t>
            </a:r>
          </a:p>
          <a:p>
            <a:r>
              <a:rPr lang="en-GB" dirty="0"/>
              <a:t>Members raced in their -training groups –Bubbles</a:t>
            </a:r>
          </a:p>
          <a:p>
            <a:r>
              <a:rPr lang="en-GB" dirty="0"/>
              <a:t>Times were compared across everyone who raced. </a:t>
            </a:r>
          </a:p>
          <a:p>
            <a:pPr marL="0" indent="0">
              <a:buNone/>
            </a:pPr>
            <a:r>
              <a:rPr lang="en-GB" b="1" dirty="0"/>
              <a:t>September- Llanelli 5k  </a:t>
            </a:r>
            <a:r>
              <a:rPr lang="en-GB" dirty="0"/>
              <a:t>on Coastal path</a:t>
            </a:r>
          </a:p>
          <a:p>
            <a:pPr marL="0" indent="0">
              <a:buNone/>
            </a:pPr>
            <a:r>
              <a:rPr lang="en-GB" b="1" dirty="0"/>
              <a:t>December - 3k </a:t>
            </a:r>
            <a:r>
              <a:rPr lang="en-GB" dirty="0"/>
              <a:t>on the University Track </a:t>
            </a:r>
          </a:p>
        </p:txBody>
      </p:sp>
    </p:spTree>
    <p:extLst>
      <p:ext uri="{BB962C8B-B14F-4D97-AF65-F5344CB8AC3E}">
        <p14:creationId xmlns:p14="http://schemas.microsoft.com/office/powerpoint/2010/main" val="4788293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62CAD-095D-4B66-B03C-0FF81A748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>
                <a:solidFill>
                  <a:schemeClr val="accent6">
                    <a:lumMod val="50000"/>
                  </a:schemeClr>
                </a:solidFill>
              </a:rPr>
              <a:t>Members Paying for 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CCB36-79D7-41FF-8B86-89481008C8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0200" y="1696229"/>
            <a:ext cx="4781550" cy="4351338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GB" sz="2400"/>
              <a:t>We were a cash / cheque-based club </a:t>
            </a:r>
          </a:p>
          <a:p>
            <a:pPr lvl="1"/>
            <a:r>
              <a:rPr lang="en-GB" sz="2000"/>
              <a:t>Members paid weekly subs at the session</a:t>
            </a:r>
            <a:endParaRPr lang="en-GB" sz="2000">
              <a:cs typeface="Calibri Light"/>
            </a:endParaRPr>
          </a:p>
          <a:p>
            <a:pPr lvl="1"/>
            <a:r>
              <a:rPr lang="en-GB" sz="2000"/>
              <a:t>Members paid for annual membership at club sessions or posting to membership secretary</a:t>
            </a:r>
            <a:endParaRPr lang="en-GB" sz="2000">
              <a:cs typeface="Calibri Light"/>
            </a:endParaRPr>
          </a:p>
          <a:p>
            <a:r>
              <a:rPr lang="en-GB" sz="2400"/>
              <a:t>To avoid use of cash, we moved initially to </a:t>
            </a:r>
            <a:r>
              <a:rPr lang="en-GB" sz="2400" err="1"/>
              <a:t>FullOnSport</a:t>
            </a:r>
            <a:r>
              <a:rPr lang="en-GB" sz="2400"/>
              <a:t>, then Eventbrite</a:t>
            </a:r>
            <a:endParaRPr lang="en-GB" sz="2400">
              <a:cs typeface="Calibri Light"/>
            </a:endParaRPr>
          </a:p>
          <a:p>
            <a:pPr lvl="1"/>
            <a:r>
              <a:rPr lang="en-GB" sz="2000"/>
              <a:t>Members could now pay online for annual membership</a:t>
            </a:r>
            <a:endParaRPr lang="en-GB" sz="2000">
              <a:cs typeface="Calibri Light"/>
            </a:endParaRPr>
          </a:p>
          <a:p>
            <a:pPr lvl="1"/>
            <a:r>
              <a:rPr lang="en-GB" sz="2000"/>
              <a:t>After consultation with members, weekly subs paid for in 5 weekly blocks</a:t>
            </a:r>
            <a:endParaRPr lang="en-GB" sz="2000">
              <a:cs typeface="Calibri Light"/>
            </a:endParaRPr>
          </a:p>
          <a:p>
            <a:pPr lvl="1"/>
            <a:r>
              <a:rPr lang="en-GB" sz="2000"/>
              <a:t>Members booked the sessions they were able to attend.</a:t>
            </a:r>
            <a:endParaRPr lang="en-GB" sz="2000"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4748417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2E320-312C-4F33-B3C2-2968DE8A3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6981" y="238517"/>
            <a:ext cx="478155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100" dirty="0">
                <a:solidFill>
                  <a:srgbClr val="357101"/>
                </a:solidFill>
              </a:rPr>
              <a:t> We keep accurate online registers available to all on the Committee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BB6227-A183-459B-A461-76B315E33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4268" y="1845434"/>
            <a:ext cx="4781550" cy="408439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2400"/>
              <a:t>Online registers in shared secure area on Microsoft OneDrive for access by all the Committee</a:t>
            </a:r>
          </a:p>
          <a:p>
            <a:r>
              <a:rPr lang="en-GB" sz="2400"/>
              <a:t>Updated straight after training</a:t>
            </a:r>
          </a:p>
          <a:p>
            <a:r>
              <a:rPr lang="en-GB" sz="2400"/>
              <a:t>For monitoring - welfare </a:t>
            </a:r>
          </a:p>
          <a:p>
            <a:r>
              <a:rPr lang="en-GB" sz="2400"/>
              <a:t>Important for track and trace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53172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D8DC9-6426-4AB0-8CF7-EDDB1B94A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0652" y="365126"/>
            <a:ext cx="5461098" cy="1325563"/>
          </a:xfrm>
        </p:spPr>
        <p:txBody>
          <a:bodyPr>
            <a:noAutofit/>
          </a:bodyPr>
          <a:lstStyle/>
          <a:p>
            <a:pPr algn="ctr"/>
            <a:r>
              <a:rPr lang="en-GB" sz="3200" b="1" dirty="0"/>
              <a:t>Winter Training challenge</a:t>
            </a:r>
            <a:br>
              <a:rPr lang="en-GB" sz="2400" dirty="0"/>
            </a:br>
            <a:r>
              <a:rPr lang="en-GB" sz="2400" dirty="0"/>
              <a:t>How do we accommodate 120 </a:t>
            </a:r>
            <a:r>
              <a:rPr lang="en-GB" sz="2400"/>
              <a:t>members  3 hours track time keeping 28 to a group</a:t>
            </a:r>
            <a:r>
              <a:rPr lang="en-GB" sz="2400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65788F-A947-4509-BA79-D392F85AF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8615" y="1825625"/>
            <a:ext cx="5053135" cy="4351338"/>
          </a:xfrm>
        </p:spPr>
        <p:txBody>
          <a:bodyPr>
            <a:normAutofit/>
          </a:bodyPr>
          <a:lstStyle/>
          <a:p>
            <a:r>
              <a:rPr lang="en-GB" sz="2000"/>
              <a:t>Members choose a time slot for training - used on- line platform</a:t>
            </a:r>
          </a:p>
          <a:p>
            <a:pPr>
              <a:lnSpc>
                <a:spcPct val="100000"/>
              </a:lnSpc>
            </a:pPr>
            <a:r>
              <a:rPr lang="en-GB" sz="2000"/>
              <a:t>Coaches meet to organise groups</a:t>
            </a:r>
          </a:p>
          <a:p>
            <a:r>
              <a:rPr lang="en-GB" sz="2000"/>
              <a:t>Keep same mixed ability groups every week as ‘Bubbles’</a:t>
            </a:r>
          </a:p>
          <a:p>
            <a:r>
              <a:rPr lang="en-GB" sz="2000"/>
              <a:t>Coaches only crossed groups.</a:t>
            </a:r>
          </a:p>
          <a:p>
            <a:r>
              <a:rPr lang="en-GB" sz="2000"/>
              <a:t>Rota organised one off track  group every week. </a:t>
            </a:r>
          </a:p>
          <a:p>
            <a:r>
              <a:rPr lang="en-GB" sz="2000"/>
              <a:t>Members informed club if unable to attend</a:t>
            </a:r>
          </a:p>
          <a:p>
            <a:r>
              <a:rPr lang="en-GB" sz="2000"/>
              <a:t>Registers kept up to date. </a:t>
            </a:r>
          </a:p>
        </p:txBody>
      </p:sp>
    </p:spTree>
    <p:extLst>
      <p:ext uri="{BB962C8B-B14F-4D97-AF65-F5344CB8AC3E}">
        <p14:creationId xmlns:p14="http://schemas.microsoft.com/office/powerpoint/2010/main" val="28720925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283FD-1306-48D1-AFCD-A03AE9498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Winter Training Rota –Example 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26E5C0D3-11A8-4B8E-A67E-EFA27B07833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7987366"/>
              </p:ext>
            </p:extLst>
          </p:nvPr>
        </p:nvGraphicFramePr>
        <p:xfrm>
          <a:off x="1427647" y="2111198"/>
          <a:ext cx="7494103" cy="38921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26927">
                  <a:extLst>
                    <a:ext uri="{9D8B030D-6E8A-4147-A177-3AD203B41FA5}">
                      <a16:colId xmlns:a16="http://schemas.microsoft.com/office/drawing/2014/main" val="441748177"/>
                    </a:ext>
                  </a:extLst>
                </a:gridCol>
                <a:gridCol w="1616432">
                  <a:extLst>
                    <a:ext uri="{9D8B030D-6E8A-4147-A177-3AD203B41FA5}">
                      <a16:colId xmlns:a16="http://schemas.microsoft.com/office/drawing/2014/main" val="1432182511"/>
                    </a:ext>
                  </a:extLst>
                </a:gridCol>
                <a:gridCol w="1617156">
                  <a:extLst>
                    <a:ext uri="{9D8B030D-6E8A-4147-A177-3AD203B41FA5}">
                      <a16:colId xmlns:a16="http://schemas.microsoft.com/office/drawing/2014/main" val="1199782501"/>
                    </a:ext>
                  </a:extLst>
                </a:gridCol>
                <a:gridCol w="1616432">
                  <a:extLst>
                    <a:ext uri="{9D8B030D-6E8A-4147-A177-3AD203B41FA5}">
                      <a16:colId xmlns:a16="http://schemas.microsoft.com/office/drawing/2014/main" val="3623140974"/>
                    </a:ext>
                  </a:extLst>
                </a:gridCol>
                <a:gridCol w="1617156">
                  <a:extLst>
                    <a:ext uri="{9D8B030D-6E8A-4147-A177-3AD203B41FA5}">
                      <a16:colId xmlns:a16="http://schemas.microsoft.com/office/drawing/2014/main" val="397766502"/>
                    </a:ext>
                  </a:extLst>
                </a:gridCol>
              </a:tblGrid>
              <a:tr h="4008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solidFill>
                            <a:srgbClr val="357101"/>
                          </a:solidFill>
                          <a:effectLst/>
                        </a:rPr>
                        <a:t>Groups</a:t>
                      </a:r>
                      <a:endParaRPr lang="en-GB" sz="1800">
                        <a:solidFill>
                          <a:srgbClr val="3571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7144" marB="7144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solidFill>
                            <a:srgbClr val="357101"/>
                          </a:solidFill>
                          <a:effectLst/>
                        </a:rPr>
                        <a:t>11</a:t>
                      </a:r>
                      <a:r>
                        <a:rPr lang="en-GB" sz="1800" baseline="30000">
                          <a:solidFill>
                            <a:srgbClr val="357101"/>
                          </a:solidFill>
                          <a:effectLst/>
                        </a:rPr>
                        <a:t>th </a:t>
                      </a:r>
                      <a:r>
                        <a:rPr lang="en-GB" sz="1800">
                          <a:solidFill>
                            <a:srgbClr val="357101"/>
                          </a:solidFill>
                          <a:effectLst/>
                        </a:rPr>
                        <a:t>Nov</a:t>
                      </a:r>
                      <a:endParaRPr lang="en-GB" sz="1800">
                        <a:solidFill>
                          <a:srgbClr val="3571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7144" marB="7144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solidFill>
                            <a:srgbClr val="357101"/>
                          </a:solidFill>
                          <a:effectLst/>
                        </a:rPr>
                        <a:t>18th Nov</a:t>
                      </a:r>
                      <a:endParaRPr lang="en-GB" sz="1800">
                        <a:solidFill>
                          <a:srgbClr val="3571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7144" marB="7144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solidFill>
                            <a:srgbClr val="357101"/>
                          </a:solidFill>
                          <a:effectLst/>
                        </a:rPr>
                        <a:t>25th Nov</a:t>
                      </a:r>
                      <a:endParaRPr lang="en-GB" sz="1800">
                        <a:solidFill>
                          <a:srgbClr val="3571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7144" marB="7144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solidFill>
                            <a:srgbClr val="357101"/>
                          </a:solidFill>
                          <a:effectLst/>
                        </a:rPr>
                        <a:t>Dec 2nd - 5K GP</a:t>
                      </a:r>
                      <a:endParaRPr lang="en-GB" sz="1800">
                        <a:solidFill>
                          <a:srgbClr val="3571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7144" marB="7144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8418813"/>
                  </a:ext>
                </a:extLst>
              </a:tr>
              <a:tr h="1326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solidFill>
                            <a:srgbClr val="357101"/>
                          </a:solidFill>
                          <a:effectLst/>
                        </a:rPr>
                        <a:t> </a:t>
                      </a:r>
                      <a:endParaRPr lang="en-GB" sz="1800">
                        <a:solidFill>
                          <a:srgbClr val="3571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7144" marB="7144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solidFill>
                            <a:srgbClr val="357101"/>
                          </a:solidFill>
                          <a:effectLst/>
                        </a:rPr>
                        <a:t>Track 5pm</a:t>
                      </a:r>
                      <a:endParaRPr lang="en-GB" sz="1800">
                        <a:solidFill>
                          <a:srgbClr val="3571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7144" marB="7144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solidFill>
                            <a:srgbClr val="357101"/>
                          </a:solidFill>
                          <a:effectLst/>
                        </a:rPr>
                        <a:t>Track5pm</a:t>
                      </a:r>
                      <a:endParaRPr lang="en-GB" sz="1800">
                        <a:solidFill>
                          <a:srgbClr val="3571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7144" marB="7144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solidFill>
                            <a:srgbClr val="357101"/>
                          </a:solidFill>
                          <a:effectLst/>
                        </a:rPr>
                        <a:t>Track 5PM</a:t>
                      </a:r>
                      <a:endParaRPr lang="en-GB" sz="1800">
                        <a:solidFill>
                          <a:srgbClr val="3571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7144" marB="7144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solidFill>
                            <a:srgbClr val="357101"/>
                          </a:solidFill>
                          <a:effectLst/>
                        </a:rPr>
                        <a:t>5pm</a:t>
                      </a:r>
                      <a:endParaRPr lang="en-GB" sz="1800">
                        <a:solidFill>
                          <a:srgbClr val="3571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7144" marB="7144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538551"/>
                  </a:ext>
                </a:extLst>
              </a:tr>
              <a:tr h="3579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solidFill>
                            <a:srgbClr val="357101"/>
                          </a:solidFill>
                          <a:effectLst/>
                        </a:rPr>
                        <a:t>Group A</a:t>
                      </a:r>
                      <a:endParaRPr lang="en-GB" sz="1800">
                        <a:solidFill>
                          <a:srgbClr val="3571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7144" marB="7144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solidFill>
                            <a:srgbClr val="357101"/>
                          </a:solidFill>
                          <a:effectLst/>
                        </a:rPr>
                        <a:t>Dewi/Mark</a:t>
                      </a:r>
                      <a:endParaRPr lang="en-GB" sz="1800">
                        <a:solidFill>
                          <a:srgbClr val="3571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7144" marB="7144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solidFill>
                            <a:srgbClr val="357101"/>
                          </a:solidFill>
                          <a:effectLst/>
                        </a:rPr>
                        <a:t>Paul/Linda</a:t>
                      </a:r>
                      <a:endParaRPr lang="en-GB" sz="1800">
                        <a:solidFill>
                          <a:srgbClr val="3571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7144" marB="7144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solidFill>
                            <a:srgbClr val="357101"/>
                          </a:solidFill>
                          <a:effectLst/>
                        </a:rPr>
                        <a:t>Ian B/ Alyson</a:t>
                      </a:r>
                      <a:endParaRPr lang="en-GB" sz="1800">
                        <a:solidFill>
                          <a:srgbClr val="3571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7144" marB="7144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solidFill>
                            <a:srgbClr val="357101"/>
                          </a:solidFill>
                          <a:effectLst/>
                        </a:rPr>
                        <a:t>Dewi/Alyson</a:t>
                      </a:r>
                      <a:endParaRPr lang="en-GB" sz="1800">
                        <a:solidFill>
                          <a:srgbClr val="3571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7144" marB="7144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732767"/>
                  </a:ext>
                </a:extLst>
              </a:tr>
              <a:tr h="3579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solidFill>
                            <a:srgbClr val="357101"/>
                          </a:solidFill>
                          <a:effectLst/>
                        </a:rPr>
                        <a:t> </a:t>
                      </a:r>
                      <a:endParaRPr lang="en-GB" sz="1800">
                        <a:solidFill>
                          <a:srgbClr val="3571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7144" marB="7144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solidFill>
                            <a:srgbClr val="357101"/>
                          </a:solidFill>
                          <a:effectLst/>
                        </a:rPr>
                        <a:t>Track 6 pm</a:t>
                      </a:r>
                      <a:endParaRPr lang="en-GB" sz="1800">
                        <a:solidFill>
                          <a:srgbClr val="3571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7144" marB="7144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solidFill>
                            <a:srgbClr val="357101"/>
                          </a:solidFill>
                          <a:effectLst/>
                        </a:rPr>
                        <a:t>Track6:00 PM</a:t>
                      </a:r>
                      <a:endParaRPr lang="en-GB" sz="1800">
                        <a:solidFill>
                          <a:srgbClr val="3571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7144" marB="7144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solidFill>
                            <a:srgbClr val="357101"/>
                          </a:solidFill>
                          <a:effectLst/>
                        </a:rPr>
                        <a:t>Off track Ashley Rd 6.30pm</a:t>
                      </a:r>
                      <a:endParaRPr lang="en-GB" sz="1800">
                        <a:solidFill>
                          <a:srgbClr val="3571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7144" marB="7144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solidFill>
                            <a:srgbClr val="357101"/>
                          </a:solidFill>
                          <a:effectLst/>
                        </a:rPr>
                        <a:t>5.45</a:t>
                      </a:r>
                      <a:endParaRPr lang="en-GB" sz="1800">
                        <a:solidFill>
                          <a:srgbClr val="3571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7144" marB="7144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6549382"/>
                  </a:ext>
                </a:extLst>
              </a:tr>
              <a:tr h="3579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solidFill>
                            <a:srgbClr val="357101"/>
                          </a:solidFill>
                          <a:effectLst/>
                        </a:rPr>
                        <a:t>Group B</a:t>
                      </a:r>
                      <a:endParaRPr lang="en-GB" sz="1800">
                        <a:solidFill>
                          <a:srgbClr val="3571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7144" marB="7144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solidFill>
                            <a:srgbClr val="357101"/>
                          </a:solidFill>
                          <a:effectLst/>
                        </a:rPr>
                        <a:t> Dewi/Mike</a:t>
                      </a:r>
                      <a:endParaRPr lang="en-GB" sz="1800">
                        <a:solidFill>
                          <a:srgbClr val="3571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7144" marB="7144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solidFill>
                            <a:srgbClr val="357101"/>
                          </a:solidFill>
                          <a:effectLst/>
                        </a:rPr>
                        <a:t>Paul/Linda</a:t>
                      </a:r>
                      <a:endParaRPr lang="en-GB" sz="1800">
                        <a:solidFill>
                          <a:srgbClr val="3571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7144" marB="7144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solidFill>
                            <a:srgbClr val="357101"/>
                          </a:solidFill>
                          <a:effectLst/>
                        </a:rPr>
                        <a:t>Alan/Steve</a:t>
                      </a:r>
                      <a:endParaRPr lang="en-GB" sz="1800">
                        <a:solidFill>
                          <a:srgbClr val="3571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7144" marB="7144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solidFill>
                            <a:srgbClr val="357101"/>
                          </a:solidFill>
                          <a:effectLst/>
                        </a:rPr>
                        <a:t>Dewi/Alyson</a:t>
                      </a:r>
                      <a:endParaRPr lang="en-GB" sz="1800">
                        <a:solidFill>
                          <a:srgbClr val="3571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7144" marB="7144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0441397"/>
                  </a:ext>
                </a:extLst>
              </a:tr>
              <a:tr h="3579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solidFill>
                            <a:srgbClr val="357101"/>
                          </a:solidFill>
                          <a:effectLst/>
                        </a:rPr>
                        <a:t> </a:t>
                      </a:r>
                      <a:endParaRPr lang="en-GB" sz="1800">
                        <a:solidFill>
                          <a:srgbClr val="3571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7144" marB="7144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solidFill>
                            <a:srgbClr val="357101"/>
                          </a:solidFill>
                          <a:effectLst/>
                        </a:rPr>
                        <a:t>Track 7pm</a:t>
                      </a:r>
                      <a:endParaRPr lang="en-GB" sz="1800">
                        <a:solidFill>
                          <a:srgbClr val="3571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7144" marB="7144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solidFill>
                            <a:srgbClr val="357101"/>
                          </a:solidFill>
                          <a:effectLst/>
                        </a:rPr>
                        <a:t>Off track Ashley Rd 6.30pm</a:t>
                      </a:r>
                      <a:endParaRPr lang="en-GB" sz="1800">
                        <a:solidFill>
                          <a:srgbClr val="3571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7144" marB="7144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solidFill>
                            <a:srgbClr val="357101"/>
                          </a:solidFill>
                          <a:effectLst/>
                        </a:rPr>
                        <a:t>Track 6:00 PM</a:t>
                      </a:r>
                      <a:endParaRPr lang="en-GB" sz="1800">
                        <a:solidFill>
                          <a:srgbClr val="3571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7144" marB="7144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solidFill>
                            <a:srgbClr val="357101"/>
                          </a:solidFill>
                          <a:effectLst/>
                        </a:rPr>
                        <a:t>6.30pm</a:t>
                      </a:r>
                      <a:endParaRPr lang="en-GB" sz="1800">
                        <a:solidFill>
                          <a:srgbClr val="3571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7144" marB="7144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9918930"/>
                  </a:ext>
                </a:extLst>
              </a:tr>
              <a:tr h="3579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solidFill>
                            <a:srgbClr val="357101"/>
                          </a:solidFill>
                          <a:effectLst/>
                        </a:rPr>
                        <a:t>Group C</a:t>
                      </a:r>
                      <a:endParaRPr lang="en-GB" sz="1800">
                        <a:solidFill>
                          <a:srgbClr val="3571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7144" marB="7144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solidFill>
                            <a:srgbClr val="357101"/>
                          </a:solidFill>
                          <a:effectLst/>
                        </a:rPr>
                        <a:t> Dewi/Mike</a:t>
                      </a:r>
                      <a:endParaRPr lang="en-GB" sz="1800">
                        <a:solidFill>
                          <a:srgbClr val="3571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7144" marB="7144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solidFill>
                            <a:srgbClr val="357101"/>
                          </a:solidFill>
                          <a:effectLst/>
                        </a:rPr>
                        <a:t>Ross/Alyson</a:t>
                      </a:r>
                      <a:endParaRPr lang="en-GB" sz="1800">
                        <a:solidFill>
                          <a:srgbClr val="3571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7144" marB="7144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solidFill>
                            <a:srgbClr val="357101"/>
                          </a:solidFill>
                          <a:effectLst/>
                        </a:rPr>
                        <a:t>Ian B/Dewi</a:t>
                      </a:r>
                      <a:endParaRPr lang="en-GB" sz="1800">
                        <a:solidFill>
                          <a:srgbClr val="3571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7144" marB="7144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solidFill>
                            <a:srgbClr val="357101"/>
                          </a:solidFill>
                          <a:effectLst/>
                        </a:rPr>
                        <a:t>Paul/Linda</a:t>
                      </a:r>
                      <a:endParaRPr lang="en-GB" sz="1800">
                        <a:solidFill>
                          <a:srgbClr val="3571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7144" marB="7144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2272987"/>
                  </a:ext>
                </a:extLst>
              </a:tr>
              <a:tr h="3579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solidFill>
                            <a:srgbClr val="357101"/>
                          </a:solidFill>
                          <a:effectLst/>
                        </a:rPr>
                        <a:t> </a:t>
                      </a:r>
                      <a:endParaRPr lang="en-GB" sz="1800">
                        <a:solidFill>
                          <a:srgbClr val="3571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7144" marB="7144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solidFill>
                            <a:srgbClr val="357101"/>
                          </a:solidFill>
                          <a:effectLst/>
                        </a:rPr>
                        <a:t>Off track 6.30 pm</a:t>
                      </a:r>
                      <a:endParaRPr lang="en-GB" sz="1800">
                        <a:solidFill>
                          <a:srgbClr val="3571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7144" marB="7144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solidFill>
                            <a:srgbClr val="357101"/>
                          </a:solidFill>
                          <a:effectLst/>
                        </a:rPr>
                        <a:t>Track 7pm</a:t>
                      </a:r>
                      <a:endParaRPr lang="en-GB" sz="1800">
                        <a:solidFill>
                          <a:srgbClr val="3571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7144" marB="7144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solidFill>
                            <a:srgbClr val="357101"/>
                          </a:solidFill>
                          <a:effectLst/>
                        </a:rPr>
                        <a:t>Track7pm</a:t>
                      </a:r>
                      <a:endParaRPr lang="en-GB" sz="1800">
                        <a:solidFill>
                          <a:srgbClr val="3571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7144" marB="7144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solidFill>
                            <a:srgbClr val="357101"/>
                          </a:solidFill>
                          <a:effectLst/>
                        </a:rPr>
                        <a:t>7.15pm</a:t>
                      </a:r>
                      <a:endParaRPr lang="en-GB" sz="1800">
                        <a:solidFill>
                          <a:srgbClr val="3571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7144" marB="7144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1283752"/>
                  </a:ext>
                </a:extLst>
              </a:tr>
              <a:tr h="3579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solidFill>
                            <a:srgbClr val="357101"/>
                          </a:solidFill>
                          <a:effectLst/>
                        </a:rPr>
                        <a:t>Group D</a:t>
                      </a:r>
                      <a:endParaRPr lang="en-GB" sz="1800">
                        <a:solidFill>
                          <a:srgbClr val="3571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7144" marB="7144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solidFill>
                            <a:srgbClr val="357101"/>
                          </a:solidFill>
                          <a:effectLst/>
                        </a:rPr>
                        <a:t>Alyson/Gareth</a:t>
                      </a:r>
                      <a:endParaRPr lang="en-GB" sz="1800">
                        <a:solidFill>
                          <a:srgbClr val="3571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7144" marB="7144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solidFill>
                            <a:srgbClr val="357101"/>
                          </a:solidFill>
                          <a:effectLst/>
                        </a:rPr>
                        <a:t>Paul/Linda</a:t>
                      </a:r>
                      <a:endParaRPr lang="en-GB" sz="1800">
                        <a:solidFill>
                          <a:srgbClr val="3571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7144" marB="7144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solidFill>
                            <a:srgbClr val="357101"/>
                          </a:solidFill>
                          <a:effectLst/>
                        </a:rPr>
                        <a:t>Ian B/Dewi</a:t>
                      </a:r>
                      <a:endParaRPr lang="en-GB" sz="1800">
                        <a:solidFill>
                          <a:srgbClr val="3571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7144" marB="7144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solidFill>
                            <a:srgbClr val="357101"/>
                          </a:solidFill>
                          <a:effectLst/>
                        </a:rPr>
                        <a:t>Paul/Linda</a:t>
                      </a:r>
                      <a:endParaRPr lang="en-GB" sz="1800">
                        <a:solidFill>
                          <a:srgbClr val="3571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7144" marB="7144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57722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69355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91972-79ED-47E5-950D-B3260EF56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8507" y="365126"/>
            <a:ext cx="5133243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100" b="1"/>
              <a:t>Where to add New members? </a:t>
            </a:r>
            <a:br>
              <a:rPr lang="en-GB" sz="2800"/>
            </a:br>
            <a:r>
              <a:rPr lang="en-GB" sz="2800"/>
              <a:t>We had   12  New members from March 2020</a:t>
            </a:r>
            <a:br>
              <a:rPr lang="en-GB" sz="2800"/>
            </a:br>
            <a:r>
              <a:rPr lang="en-GB" sz="2800"/>
              <a:t>When groups capped  30 =28 + 2 coaches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C0C58-D80E-4C3A-9442-93CE909ACF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1898" y="1803912"/>
            <a:ext cx="478155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2400" dirty="0"/>
              <a:t>Added new members as reserves to groups some had 5 reserves</a:t>
            </a:r>
            <a:endParaRPr lang="en-GB" sz="2400" dirty="0">
              <a:cs typeface="Calibri Light"/>
            </a:endParaRPr>
          </a:p>
          <a:p>
            <a:r>
              <a:rPr lang="en-GB" sz="2400" dirty="0"/>
              <a:t>Members emailed by Sunday</a:t>
            </a:r>
          </a:p>
          <a:p>
            <a:pPr lvl="1"/>
            <a:r>
              <a:rPr lang="en-GB" sz="2000" dirty="0"/>
              <a:t>If not attending training</a:t>
            </a:r>
          </a:p>
          <a:p>
            <a:pPr lvl="1"/>
            <a:r>
              <a:rPr lang="en-GB" sz="2000" dirty="0"/>
              <a:t>Injured for several weeks</a:t>
            </a:r>
          </a:p>
          <a:p>
            <a:r>
              <a:rPr lang="en-GB" sz="2400" dirty="0"/>
              <a:t>Reserves informed by Monday –</a:t>
            </a:r>
            <a:r>
              <a:rPr lang="en-GB" sz="2400" b="1" dirty="0"/>
              <a:t> every week everyone who wanted to train was able to. </a:t>
            </a:r>
            <a:endParaRPr lang="en-GB" sz="2400" b="1" dirty="0">
              <a:cs typeface="Calibri Light"/>
            </a:endParaRPr>
          </a:p>
          <a:p>
            <a:r>
              <a:rPr lang="en-GB" sz="2400" dirty="0"/>
              <a:t>It did need someone to co-ordinate update registers and inform the reserves. </a:t>
            </a:r>
            <a:endParaRPr lang="en-GB" sz="2400" dirty="0">
              <a:cs typeface="Calibri Light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42903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B35BA-E7EE-4239-8FBE-A468AA10E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0200" y="365126"/>
            <a:ext cx="4781550" cy="1325563"/>
          </a:xfrm>
        </p:spPr>
        <p:txBody>
          <a:bodyPr>
            <a:normAutofit fontScale="90000"/>
          </a:bodyPr>
          <a:lstStyle/>
          <a:p>
            <a:r>
              <a:rPr lang="en-GB" dirty="0"/>
              <a:t>Further Lockdowns and members shielding 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C4D8E6-5177-4914-9895-1EC562B90E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0200" y="1825625"/>
            <a:ext cx="478155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/>
              <a:t>Every week from March 2020 we have continued to circulate virtual sessions</a:t>
            </a:r>
          </a:p>
          <a:p>
            <a:r>
              <a:rPr lang="en-GB" dirty="0"/>
              <a:t>This has helped members unable to attend training due to shielding and further local and national lockdowns. </a:t>
            </a:r>
            <a:endParaRPr lang="en-GB" dirty="0"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7752679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B3E76-73C0-4EC4-BCD1-2559FAF74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3532" y="365126"/>
            <a:ext cx="5278218" cy="1325563"/>
          </a:xfrm>
        </p:spPr>
        <p:txBody>
          <a:bodyPr>
            <a:normAutofit/>
          </a:bodyPr>
          <a:lstStyle/>
          <a:p>
            <a:pPr algn="ctr"/>
            <a:r>
              <a:rPr lang="en-GB" sz="3200" b="1"/>
              <a:t>Looking after/treating our members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D44C2-1E7B-4405-B73F-AB23A30801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2683" y="1535944"/>
            <a:ext cx="5039067" cy="435133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GB" sz="2400" b="1"/>
              <a:t>Pre COVID, we used club funds to subsidise events which include</a:t>
            </a:r>
          </a:p>
          <a:p>
            <a:r>
              <a:rPr lang="en-GB" sz="2000"/>
              <a:t>Bus to Cardiff Half</a:t>
            </a:r>
          </a:p>
          <a:p>
            <a:r>
              <a:rPr lang="en-GB" sz="2000"/>
              <a:t>John Collins Cross country </a:t>
            </a:r>
          </a:p>
          <a:p>
            <a:r>
              <a:rPr lang="en-GB" sz="2000"/>
              <a:t>Annual presentation evening</a:t>
            </a:r>
          </a:p>
          <a:p>
            <a:r>
              <a:rPr lang="en-GB" sz="2000"/>
              <a:t>Monthly buffet</a:t>
            </a:r>
          </a:p>
          <a:p>
            <a:r>
              <a:rPr lang="en-GB" sz="2000"/>
              <a:t>Occasional social drink/ice cream</a:t>
            </a:r>
          </a:p>
          <a:p>
            <a:pPr lvl="1"/>
            <a:endParaRPr lang="en-GB" sz="2000"/>
          </a:p>
          <a:p>
            <a:pPr marL="0" indent="0" algn="ctr">
              <a:buNone/>
            </a:pPr>
            <a:r>
              <a:rPr lang="en-GB" sz="2400" b="1"/>
              <a:t>2021 we are using club funds to pay </a:t>
            </a:r>
          </a:p>
          <a:p>
            <a:pPr marL="0" indent="0" algn="ctr">
              <a:buNone/>
            </a:pPr>
            <a:r>
              <a:rPr lang="en-GB" sz="2400" b="1"/>
              <a:t> for every members’ </a:t>
            </a:r>
          </a:p>
          <a:p>
            <a:pPr marL="0" indent="0">
              <a:buNone/>
            </a:pPr>
            <a:r>
              <a:rPr lang="en-GB" sz="2400"/>
              <a:t>Welsh Athletics and Club affiliation</a:t>
            </a:r>
          </a:p>
          <a:p>
            <a:pPr marL="0" indent="0">
              <a:buNone/>
            </a:pPr>
            <a:endParaRPr lang="en-GB" sz="2400"/>
          </a:p>
          <a:p>
            <a:pPr lvl="1"/>
            <a:endParaRPr lang="en-GB"/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85919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089A7-F6AE-466F-874B-042A81096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0372" y="123685"/>
            <a:ext cx="5451054" cy="1210456"/>
          </a:xfrm>
        </p:spPr>
        <p:txBody>
          <a:bodyPr/>
          <a:lstStyle/>
          <a:p>
            <a:r>
              <a:rPr lang="en-GB" sz="3600">
                <a:solidFill>
                  <a:srgbClr val="357101"/>
                </a:solidFill>
                <a:cs typeface="Calibri"/>
              </a:rPr>
              <a:t>What our members have  said.</a:t>
            </a:r>
            <a:r>
              <a:rPr lang="en-GB">
                <a:solidFill>
                  <a:srgbClr val="357101"/>
                </a:solidFill>
                <a:cs typeface="Calibri"/>
              </a:rPr>
              <a:t> 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AF1F05-BB09-441F-B197-E39F74699E47}"/>
              </a:ext>
            </a:extLst>
          </p:cNvPr>
          <p:cNvSpPr txBox="1"/>
          <p:nvPr/>
        </p:nvSpPr>
        <p:spPr>
          <a:xfrm>
            <a:off x="3657157" y="3672973"/>
            <a:ext cx="4895557" cy="178510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b="1" i="0" dirty="0">
                <a:solidFill>
                  <a:srgbClr val="357101"/>
                </a:solidFill>
                <a:effectLst/>
                <a:latin typeface="Helvetica Neue"/>
              </a:rPr>
              <a:t>New member Oct 2020</a:t>
            </a:r>
          </a:p>
          <a:p>
            <a:r>
              <a:rPr lang="en-GB" b="0" i="0" dirty="0">
                <a:solidFill>
                  <a:srgbClr val="357101"/>
                </a:solidFill>
                <a:effectLst/>
                <a:latin typeface="Helvetica Neue"/>
              </a:rPr>
              <a:t>“I’ve been meaning to email to say thank you -I absolutely loved it. I really can’t wait for the </a:t>
            </a:r>
            <a:r>
              <a:rPr lang="en-GB" sz="2000" b="1" i="0" dirty="0">
                <a:solidFill>
                  <a:srgbClr val="357101"/>
                </a:solidFill>
                <a:effectLst/>
                <a:latin typeface="Helvetica Neue"/>
              </a:rPr>
              <a:t>next</a:t>
            </a:r>
            <a:r>
              <a:rPr lang="en-GB" b="0" i="0" dirty="0">
                <a:solidFill>
                  <a:srgbClr val="357101"/>
                </a:solidFill>
                <a:effectLst/>
                <a:latin typeface="Helvetica Neue"/>
              </a:rPr>
              <a:t> one! Thank you so much!!! Everyone was so friendly and encouraging too. Absolutely lovely lot :-) ”</a:t>
            </a:r>
            <a:endParaRPr lang="en-GB" dirty="0">
              <a:solidFill>
                <a:srgbClr val="35710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3FCBF9-04DC-4D55-B655-351706EBA3DA}"/>
              </a:ext>
            </a:extLst>
          </p:cNvPr>
          <p:cNvSpPr txBox="1"/>
          <p:nvPr/>
        </p:nvSpPr>
        <p:spPr>
          <a:xfrm rot="21300000">
            <a:off x="1261757" y="5495844"/>
            <a:ext cx="3705376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 rtl="0"/>
            <a:endParaRPr lang="en-GB" sz="1800" b="1" i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  <a:cs typeface="Arial"/>
            </a:endParaRPr>
          </a:p>
          <a:p>
            <a:pPr algn="l" rtl="0"/>
            <a:r>
              <a:rPr lang="en-GB" sz="18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/>
                <a:cs typeface="Arial"/>
              </a:rPr>
              <a:t>“Nice Coaches Corner article</a:t>
            </a:r>
          </a:p>
          <a:p>
            <a:pPr algn="l" rtl="0"/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T</a:t>
            </a:r>
            <a:r>
              <a:rPr lang="en-GB" sz="18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/>
                <a:cs typeface="Arial"/>
              </a:rPr>
              <a:t>here's some good stuff been written so far</a:t>
            </a:r>
            <a:r>
              <a:rPr lang="en-GB" sz="18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/>
                <a:cs typeface="Arial"/>
              </a:rPr>
              <a:t>. “</a:t>
            </a:r>
            <a:endParaRPr lang="en-GB" sz="1800" b="1" i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FBCF1D-57C5-4DA6-A49A-4E84ECBB11BF}"/>
              </a:ext>
            </a:extLst>
          </p:cNvPr>
          <p:cNvSpPr txBox="1"/>
          <p:nvPr/>
        </p:nvSpPr>
        <p:spPr>
          <a:xfrm rot="300000">
            <a:off x="3696824" y="1313461"/>
            <a:ext cx="5154348" cy="32316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GB" b="0" i="0" dirty="0">
              <a:solidFill>
                <a:srgbClr val="CC0001"/>
              </a:solidFill>
              <a:effectLst/>
              <a:latin typeface="Helvetica Neue"/>
            </a:endParaRPr>
          </a:p>
          <a:p>
            <a:r>
              <a:rPr lang="en-GB" b="1" i="0" dirty="0">
                <a:solidFill>
                  <a:srgbClr val="CC0001"/>
                </a:solidFill>
                <a:effectLst/>
                <a:latin typeface="Helvetica Neue"/>
              </a:rPr>
              <a:t>“It’s just lovely being back at training. Thank you and all the coaches for all your hard work organising us all into groups”</a:t>
            </a:r>
          </a:p>
          <a:p>
            <a:endParaRPr lang="en-GB" b="1" dirty="0">
              <a:latin typeface="Helvetica Neue"/>
            </a:endParaRPr>
          </a:p>
          <a:p>
            <a:r>
              <a:rPr lang="en-GB" sz="2000" b="1" dirty="0">
                <a:solidFill>
                  <a:srgbClr val="0070AF"/>
                </a:solidFill>
                <a:ea typeface="+mn-lt"/>
                <a:cs typeface="+mn-lt"/>
              </a:rPr>
              <a:t>"I've really enjoyed the training for the last fortnight. "</a:t>
            </a:r>
            <a:endParaRPr lang="en-GB" sz="2000" b="1" dirty="0">
              <a:solidFill>
                <a:srgbClr val="0070AF"/>
              </a:solidFill>
              <a:cs typeface="Calibri"/>
            </a:endParaRPr>
          </a:p>
          <a:p>
            <a:r>
              <a:rPr lang="en-GB" sz="2000" b="1" dirty="0">
                <a:solidFill>
                  <a:srgbClr val="0070AF"/>
                </a:solidFill>
                <a:ea typeface="+mn-lt"/>
                <a:cs typeface="+mn-lt"/>
              </a:rPr>
              <a:t>Many Thanks</a:t>
            </a:r>
            <a:endParaRPr lang="en-GB" sz="2000" b="1" dirty="0">
              <a:solidFill>
                <a:srgbClr val="0070AF"/>
              </a:solidFill>
            </a:endParaRPr>
          </a:p>
          <a:p>
            <a:endParaRPr lang="en-GB">
              <a:cs typeface="Calibri"/>
            </a:endParaRPr>
          </a:p>
          <a:p>
            <a:endParaRPr lang="en-GB" b="1" dirty="0">
              <a:solidFill>
                <a:srgbClr val="CC0001"/>
              </a:solidFill>
              <a:latin typeface="Helvetica Neue"/>
            </a:endParaRPr>
          </a:p>
          <a:p>
            <a:endParaRPr lang="en-GB" b="1" dirty="0">
              <a:solidFill>
                <a:srgbClr val="CC0001"/>
              </a:solidFill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6774776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52754-2367-4B53-BB4A-4C3F2D823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0200" y="365126"/>
            <a:ext cx="4781550" cy="1325563"/>
          </a:xfrm>
        </p:spPr>
        <p:txBody>
          <a:bodyPr anchor="ctr">
            <a:normAutofit/>
          </a:bodyPr>
          <a:lstStyle/>
          <a:p>
            <a:r>
              <a:rPr lang="en-GB" sz="2200"/>
              <a:t>And finally, a video from Karen, one our members who has been following us virtually since March 2020.  </a:t>
            </a:r>
          </a:p>
        </p:txBody>
      </p:sp>
      <p:pic>
        <p:nvPicPr>
          <p:cNvPr id="4" name="EnhancedVolumeKaren">
            <a:hlinkClick r:id="" action="ppaction://media"/>
            <a:extLst>
              <a:ext uri="{FF2B5EF4-FFF2-40B4-BE49-F238E27FC236}">
                <a16:creationId xmlns:a16="http://schemas.microsoft.com/office/drawing/2014/main" id="{0C6E76A9-8142-42FF-BD0D-E2ADEA4509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40200" y="2686368"/>
            <a:ext cx="4781550" cy="26298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35154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4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Membership</a:t>
            </a:r>
          </a:p>
        </p:txBody>
      </p:sp>
      <p:graphicFrame>
        <p:nvGraphicFramePr>
          <p:cNvPr id="13" name="Chart 12"/>
          <p:cNvGraphicFramePr/>
          <p:nvPr>
            <p:extLst>
              <p:ext uri="{D42A27DB-BD31-4B8C-83A1-F6EECF244321}">
                <p14:modId xmlns:p14="http://schemas.microsoft.com/office/powerpoint/2010/main" val="972002985"/>
              </p:ext>
            </p:extLst>
          </p:nvPr>
        </p:nvGraphicFramePr>
        <p:xfrm>
          <a:off x="3383165" y="1442433"/>
          <a:ext cx="5538585" cy="42390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806527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19FBA-9CD9-403D-990B-18C88C96E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0200" y="5692"/>
            <a:ext cx="4781550" cy="1325563"/>
          </a:xfrm>
        </p:spPr>
        <p:txBody>
          <a:bodyPr>
            <a:normAutofit/>
          </a:bodyPr>
          <a:lstStyle/>
          <a:p>
            <a:r>
              <a:rPr lang="en-GB" sz="3200" b="1" dirty="0">
                <a:cs typeface="Calibri"/>
              </a:rPr>
              <a:t>What have we learnt over the last year?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54275-FB00-4874-A710-26E73DEEE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7031" y="1092379"/>
            <a:ext cx="5198493" cy="209409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b="1" dirty="0">
                <a:cs typeface="Calibri Light"/>
              </a:rPr>
              <a:t>We are definitely a running family</a:t>
            </a:r>
          </a:p>
          <a:p>
            <a:r>
              <a:rPr lang="en-GB" b="1" dirty="0">
                <a:cs typeface="Calibri Light"/>
              </a:rPr>
              <a:t>Our running club provides a mental and social benefit our members.</a:t>
            </a:r>
          </a:p>
          <a:p>
            <a:endParaRPr lang="en-GB" b="1" dirty="0">
              <a:cs typeface="Calibri Ligh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CCA1D0-657E-4A79-876F-140CB84BBEAB}"/>
              </a:ext>
            </a:extLst>
          </p:cNvPr>
          <p:cNvSpPr txBox="1"/>
          <p:nvPr/>
        </p:nvSpPr>
        <p:spPr>
          <a:xfrm>
            <a:off x="3588589" y="2912852"/>
            <a:ext cx="5345500" cy="3939540"/>
          </a:xfrm>
          <a:prstGeom prst="rect">
            <a:avLst/>
          </a:prstGeom>
          <a:noFill/>
          <a:ln w="1270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b="1" dirty="0">
                <a:solidFill>
                  <a:srgbClr val="234B02"/>
                </a:solidFill>
                <a:ea typeface="+mn-lt"/>
                <a:cs typeface="+mn-lt"/>
              </a:rPr>
              <a:t>What changes will we keep post Covid ?</a:t>
            </a:r>
          </a:p>
          <a:p>
            <a:pPr marL="457200" indent="-457200">
              <a:buFont typeface="Arial"/>
              <a:buChar char="•"/>
            </a:pPr>
            <a:r>
              <a:rPr lang="en-GB" sz="2800" dirty="0">
                <a:solidFill>
                  <a:srgbClr val="234B02"/>
                </a:solidFill>
                <a:cs typeface="Calibri"/>
              </a:rPr>
              <a:t> </a:t>
            </a:r>
            <a:r>
              <a:rPr lang="en-GB" sz="2800" b="1" dirty="0">
                <a:solidFill>
                  <a:srgbClr val="234B02"/>
                </a:solidFill>
                <a:cs typeface="Calibri"/>
              </a:rPr>
              <a:t>Payments</a:t>
            </a:r>
            <a:r>
              <a:rPr lang="en-GB" sz="2800" dirty="0">
                <a:solidFill>
                  <a:srgbClr val="234B02"/>
                </a:solidFill>
                <a:cs typeface="Calibri"/>
              </a:rPr>
              <a:t> – Continue -online </a:t>
            </a:r>
          </a:p>
          <a:p>
            <a:pPr marL="457200" indent="-457200">
              <a:buFont typeface="Arial"/>
              <a:buChar char="•"/>
            </a:pPr>
            <a:r>
              <a:rPr lang="en-GB" sz="2800" b="1" dirty="0">
                <a:solidFill>
                  <a:srgbClr val="234B02"/>
                </a:solidFill>
                <a:cs typeface="Calibri"/>
              </a:rPr>
              <a:t>Training sessions-Think about</a:t>
            </a:r>
          </a:p>
          <a:p>
            <a:pPr marL="914400" lvl="1" indent="-457200">
              <a:buFont typeface="Arial"/>
              <a:buChar char="•"/>
            </a:pPr>
            <a:r>
              <a:rPr lang="en-GB" sz="2800" dirty="0">
                <a:solidFill>
                  <a:srgbClr val="234B02"/>
                </a:solidFill>
                <a:cs typeface="Calibri"/>
              </a:rPr>
              <a:t>Size of  groups</a:t>
            </a:r>
            <a:endParaRPr lang="en-GB">
              <a:cs typeface="Calibri" panose="020F0502020204030204"/>
            </a:endParaRPr>
          </a:p>
          <a:p>
            <a:pPr marL="914400" lvl="1" indent="-457200">
              <a:buFont typeface="Arial"/>
              <a:buChar char="•"/>
            </a:pPr>
            <a:r>
              <a:rPr lang="en-GB" sz="2800" dirty="0">
                <a:solidFill>
                  <a:srgbClr val="234B02"/>
                </a:solidFill>
                <a:cs typeface="Calibri"/>
              </a:rPr>
              <a:t>Offer more than one training session- different times. </a:t>
            </a:r>
          </a:p>
          <a:p>
            <a:pPr marL="914400" lvl="1" indent="-457200">
              <a:buFont typeface="Arial"/>
              <a:buChar char="•"/>
            </a:pPr>
            <a:r>
              <a:rPr lang="en-GB" sz="2800" dirty="0">
                <a:solidFill>
                  <a:srgbClr val="234B02"/>
                </a:solidFill>
                <a:cs typeface="Calibri"/>
              </a:rPr>
              <a:t>Keep mixed ability groups</a:t>
            </a:r>
          </a:p>
          <a:p>
            <a:endParaRPr lang="en-GB" dirty="0">
              <a:solidFill>
                <a:srgbClr val="00000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3216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F2E96-60A4-4DDC-90E3-666FE92F8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9975" y="0"/>
            <a:ext cx="5579256" cy="1325563"/>
          </a:xfrm>
        </p:spPr>
        <p:txBody>
          <a:bodyPr/>
          <a:lstStyle/>
          <a:p>
            <a:r>
              <a:rPr lang="en-GB"/>
              <a:t>2020 COVID-19 Pandemic</a:t>
            </a:r>
            <a:br>
              <a:rPr lang="en-GB"/>
            </a:br>
            <a:r>
              <a:rPr lang="en-GB"/>
              <a:t>Gave us many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616C25-5357-46E8-A474-0F577DA34F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3216" y="1477109"/>
            <a:ext cx="5236015" cy="502216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b="1" dirty="0"/>
              <a:t>Lock down challenges. </a:t>
            </a:r>
            <a:endParaRPr lang="en-US" dirty="0"/>
          </a:p>
          <a:p>
            <a:pPr marL="0" indent="0">
              <a:buNone/>
            </a:pPr>
            <a:r>
              <a:rPr lang="en-GB" b="1" dirty="0"/>
              <a:t>How did we?</a:t>
            </a:r>
            <a:endParaRPr lang="en-GB" dirty="0"/>
          </a:p>
          <a:p>
            <a:r>
              <a:rPr lang="en-GB" dirty="0"/>
              <a:t>Engage and motivate members</a:t>
            </a:r>
            <a:endParaRPr lang="en-GB" dirty="0">
              <a:cs typeface="Calibri Light"/>
            </a:endParaRPr>
          </a:p>
          <a:p>
            <a:r>
              <a:rPr lang="en-GB" dirty="0"/>
              <a:t>Keep in contact</a:t>
            </a:r>
            <a:endParaRPr lang="en-GB" dirty="0">
              <a:cs typeface="Calibri Light"/>
            </a:endParaRPr>
          </a:p>
          <a:p>
            <a:r>
              <a:rPr lang="en-GB" dirty="0"/>
              <a:t>Support everyone</a:t>
            </a:r>
            <a:endParaRPr lang="en-GB" dirty="0">
              <a:cs typeface="Calibri Light"/>
            </a:endParaRPr>
          </a:p>
          <a:p>
            <a:pPr marL="0" indent="0">
              <a:buNone/>
            </a:pPr>
            <a:r>
              <a:rPr lang="en-GB" b="1" dirty="0"/>
              <a:t>Return to training challenges- </a:t>
            </a:r>
            <a:endParaRPr lang="en-GB" b="1" dirty="0">
              <a:cs typeface="Calibri Light"/>
            </a:endParaRPr>
          </a:p>
          <a:p>
            <a:pPr marL="0" indent="0">
              <a:buNone/>
            </a:pPr>
            <a:r>
              <a:rPr lang="en-GB" b="1" dirty="0"/>
              <a:t>How did we ?</a:t>
            </a:r>
            <a:endParaRPr lang="en-GB" b="1" dirty="0">
              <a:cs typeface="Calibri Light"/>
            </a:endParaRPr>
          </a:p>
          <a:p>
            <a:r>
              <a:rPr lang="en-GB" dirty="0"/>
              <a:t>Keep everyone safe.</a:t>
            </a:r>
            <a:endParaRPr lang="en-GB" dirty="0">
              <a:cs typeface="Calibri Light"/>
            </a:endParaRPr>
          </a:p>
          <a:p>
            <a:r>
              <a:rPr lang="en-GB" dirty="0"/>
              <a:t>Organise groups and venues with numbers restricted.</a:t>
            </a:r>
            <a:endParaRPr lang="en-GB" dirty="0"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074763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5B1AE-7E75-4F76-A4E1-C66CDBEC4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0200" y="365126"/>
            <a:ext cx="4781550" cy="1325563"/>
          </a:xfrm>
        </p:spPr>
        <p:txBody>
          <a:bodyPr anchor="ctr">
            <a:normAutofit/>
          </a:bodyPr>
          <a:lstStyle/>
          <a:p>
            <a:r>
              <a:rPr lang="en-GB"/>
              <a:t>What our members say</a:t>
            </a:r>
          </a:p>
        </p:txBody>
      </p:sp>
      <p:pic>
        <p:nvPicPr>
          <p:cNvPr id="3" name="EnhancedVolumeNigelAndAlex">
            <a:hlinkClick r:id="" action="ppaction://media"/>
            <a:extLst>
              <a:ext uri="{FF2B5EF4-FFF2-40B4-BE49-F238E27FC236}">
                <a16:creationId xmlns:a16="http://schemas.microsoft.com/office/drawing/2014/main" id="{E94AE7F4-905E-42AF-BB62-6101D1AC40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40200" y="2686368"/>
            <a:ext cx="4781550" cy="26298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21387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3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BCF18-77AA-437A-AB89-E42AE3E74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0142" y="365760"/>
            <a:ext cx="4781550" cy="1105155"/>
          </a:xfrm>
          <a:noFill/>
        </p:spPr>
        <p:txBody>
          <a:bodyPr>
            <a:normAutofit fontScale="90000"/>
          </a:bodyPr>
          <a:lstStyle/>
          <a:p>
            <a:pPr algn="ctr"/>
            <a:br>
              <a:rPr lang="en-GB" b="1">
                <a:solidFill>
                  <a:srgbClr val="00B050"/>
                </a:solidFill>
              </a:rPr>
            </a:br>
            <a:r>
              <a:rPr lang="en-GB" b="1">
                <a:solidFill>
                  <a:srgbClr val="00B050"/>
                </a:solidFill>
              </a:rPr>
              <a:t>Lockdown Challenges</a:t>
            </a:r>
            <a:br>
              <a:rPr lang="en-GB">
                <a:solidFill>
                  <a:schemeClr val="tx1"/>
                </a:solidFill>
              </a:rPr>
            </a:br>
            <a:endParaRPr lang="en-GB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06F325-1FBF-4EF3-BF4A-73A141C2D6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0142" y="1519311"/>
            <a:ext cx="5151608" cy="45931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GB" sz="2000" b="1">
              <a:cs typeface="Calibri Light"/>
            </a:endParaRPr>
          </a:p>
          <a:p>
            <a:pPr marL="0" indent="0">
              <a:buNone/>
            </a:pPr>
            <a:r>
              <a:rPr lang="en-GB" b="1" dirty="0"/>
              <a:t>How did we motivate and keep in contact with members? </a:t>
            </a:r>
            <a:endParaRPr lang="en-GB" b="1" dirty="0">
              <a:cs typeface="Calibri Light"/>
            </a:endParaRPr>
          </a:p>
          <a:p>
            <a:pPr marL="0" indent="0">
              <a:buNone/>
            </a:pPr>
            <a:endParaRPr lang="en-GB" sz="2000" b="1" dirty="0"/>
          </a:p>
          <a:p>
            <a:r>
              <a:rPr lang="en-GB" sz="2000" b="1" dirty="0"/>
              <a:t>Virtual training sessions</a:t>
            </a:r>
            <a:endParaRPr lang="en-GB" sz="2000" b="1" dirty="0">
              <a:cs typeface="Calibri Light"/>
            </a:endParaRPr>
          </a:p>
          <a:p>
            <a:r>
              <a:rPr lang="en-GB" sz="2000" b="1" dirty="0"/>
              <a:t>Weekly coaches' corner </a:t>
            </a:r>
            <a:endParaRPr lang="en-GB" sz="2000">
              <a:cs typeface="Calibri Light"/>
            </a:endParaRPr>
          </a:p>
          <a:p>
            <a:r>
              <a:rPr lang="en-GB" sz="2000" b="1" dirty="0"/>
              <a:t> Paul’s  Strength and conditioning circuits </a:t>
            </a:r>
            <a:endParaRPr lang="en-GB" sz="2000" b="1" dirty="0">
              <a:cs typeface="Calibri Light"/>
            </a:endParaRPr>
          </a:p>
          <a:p>
            <a:r>
              <a:rPr lang="en-GB" sz="2000" b="1" dirty="0"/>
              <a:t> Virtual challenges</a:t>
            </a:r>
            <a:endParaRPr lang="en-GB" sz="2000" dirty="0">
              <a:cs typeface="Calibri Light"/>
            </a:endParaRPr>
          </a:p>
          <a:p>
            <a:r>
              <a:rPr lang="en-GB" sz="2000" b="1" dirty="0"/>
              <a:t>Social events </a:t>
            </a:r>
            <a:endParaRPr lang="en-GB" sz="2000" b="1" dirty="0"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9572342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1A343-E064-4619-B675-65929376B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0200" y="398082"/>
            <a:ext cx="478155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/>
              <a:t>Weekly </a:t>
            </a:r>
            <a:br>
              <a:rPr lang="en-GB" dirty="0"/>
            </a:br>
            <a:r>
              <a:rPr lang="en-GB"/>
              <a:t>Virtual training sessions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EC051-872C-4095-8025-F5CA7229B2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8954" y="1777901"/>
            <a:ext cx="4983105" cy="45813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1800" b="1"/>
              <a:t>Emailed every Monday </a:t>
            </a:r>
            <a:r>
              <a:rPr lang="en-GB" sz="1800"/>
              <a:t>Same day pre COVID-19</a:t>
            </a:r>
            <a:endParaRPr lang="en-GB" sz="1800">
              <a:cs typeface="Calibri Light"/>
            </a:endParaRPr>
          </a:p>
          <a:p>
            <a:r>
              <a:rPr lang="en-GB" sz="1800" b="1"/>
              <a:t>Inclusiv</a:t>
            </a:r>
            <a:r>
              <a:rPr lang="en-GB" sz="1800"/>
              <a:t>e -suitable for any environment and all abilities</a:t>
            </a:r>
          </a:p>
          <a:p>
            <a:r>
              <a:rPr lang="en-GB" sz="1800" b="1"/>
              <a:t>Different theme -method of training </a:t>
            </a:r>
            <a:r>
              <a:rPr lang="en-GB" sz="1800"/>
              <a:t>every week</a:t>
            </a:r>
            <a:endParaRPr lang="en-GB" sz="1800">
              <a:cs typeface="Calibri Light"/>
            </a:endParaRPr>
          </a:p>
          <a:p>
            <a:r>
              <a:rPr lang="en-GB" sz="1800" b="1">
                <a:cs typeface="Calibri Light"/>
              </a:rPr>
              <a:t>Several monthly challenges. </a:t>
            </a:r>
          </a:p>
          <a:p>
            <a:r>
              <a:rPr lang="en-GB" sz="1800" b="1"/>
              <a:t>Set by a different coach </a:t>
            </a:r>
            <a:r>
              <a:rPr lang="en-GB" sz="1800"/>
              <a:t>weekly</a:t>
            </a:r>
          </a:p>
          <a:p>
            <a:pPr marL="457200" lvl="1" indent="0">
              <a:buNone/>
            </a:pPr>
            <a:r>
              <a:rPr lang="en-GB" sz="1800"/>
              <a:t>Kept the coaches engaged and involved in the club (some unable to run due to injury / shielding)</a:t>
            </a:r>
          </a:p>
          <a:p>
            <a:r>
              <a:rPr lang="en-GB" sz="1800" b="1"/>
              <a:t>Members shared comments/pictures of their sessions  on social media. </a:t>
            </a:r>
            <a:endParaRPr lang="en-GB" sz="1800" b="1">
              <a:cs typeface="Calibri Light"/>
            </a:endParaRPr>
          </a:p>
          <a:p>
            <a:r>
              <a:rPr lang="en-GB" sz="1800" b="1">
                <a:cs typeface="Calibri Light"/>
              </a:rPr>
              <a:t>Member  commented that the sessions helped give routine. </a:t>
            </a:r>
            <a:endParaRPr lang="en-GB" sz="1800" b="1" dirty="0">
              <a:cs typeface="Calibri Light"/>
            </a:endParaRPr>
          </a:p>
          <a:p>
            <a:pPr marL="0" indent="0">
              <a:buNone/>
            </a:pPr>
            <a:endParaRPr lang="en-GB">
              <a:cs typeface="Calibri Light" panose="020F0302020204030204"/>
            </a:endParaRPr>
          </a:p>
          <a:p>
            <a:endParaRPr lang="en-GB">
              <a:cs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020795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FF275-14CC-40D0-A333-FD60D5358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2345" y="299296"/>
            <a:ext cx="5109405" cy="755782"/>
          </a:xfrm>
        </p:spPr>
        <p:txBody>
          <a:bodyPr>
            <a:normAutofit/>
          </a:bodyPr>
          <a:lstStyle/>
          <a:p>
            <a:pPr algn="ctr"/>
            <a:r>
              <a:rPr lang="en-GB" sz="2400" b="1">
                <a:solidFill>
                  <a:srgbClr val="00B050"/>
                </a:solidFill>
              </a:rPr>
              <a:t>Example of a virtual session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E077AC-EA53-434D-B961-544909E7E9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7663" y="968142"/>
            <a:ext cx="5766338" cy="5590562"/>
          </a:xfr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pPr marL="0" indent="0" algn="l">
              <a:buNone/>
            </a:pPr>
            <a:r>
              <a:rPr lang="en-GB" sz="2600" b="1">
                <a:solidFill>
                  <a:srgbClr val="1D22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Session Title - Tempo with a Twist</a:t>
            </a:r>
            <a:endParaRPr lang="en-GB" sz="2600">
              <a:solidFill>
                <a:srgbClr val="1D22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600" b="1">
                <a:solidFill>
                  <a:srgbClr val="1D2228"/>
                </a:solidFill>
                <a:latin typeface="+mn-lt"/>
                <a:cs typeface="Arial"/>
              </a:rPr>
              <a:t>The purpose of "Tempo Sessions" is to increase the running speed at which lactate builds up - that burning sensation which forces you to slow down. We are able to RUN at a speed for so long until lactate kicks in, but by doing regular TEMPO work you can increase that speed at which that happens.</a:t>
            </a:r>
          </a:p>
          <a:p>
            <a:pPr marL="0" indent="0">
              <a:buNone/>
            </a:pPr>
            <a:endParaRPr lang="en-GB" sz="2250" b="1" dirty="0">
              <a:solidFill>
                <a:srgbClr val="1D2228"/>
              </a:solidFill>
              <a:latin typeface="+mn-lt"/>
              <a:cs typeface="Arial"/>
            </a:endParaRPr>
          </a:p>
          <a:p>
            <a:pPr marL="0" indent="0" algn="l">
              <a:buNone/>
            </a:pPr>
            <a:r>
              <a:rPr lang="en-GB" sz="2250" b="1">
                <a:solidFill>
                  <a:srgbClr val="1D2228"/>
                </a:solidFill>
                <a:latin typeface="+mn-lt"/>
                <a:cs typeface="Arial"/>
              </a:rPr>
              <a:t>Warm Up</a:t>
            </a:r>
            <a:endParaRPr lang="en-GB" sz="2250">
              <a:solidFill>
                <a:srgbClr val="1D2228"/>
              </a:solidFill>
              <a:latin typeface="+mn-lt"/>
              <a:cs typeface="Arial"/>
            </a:endParaRPr>
          </a:p>
          <a:p>
            <a:pPr algn="l"/>
            <a:r>
              <a:rPr lang="en-GB" sz="2250">
                <a:solidFill>
                  <a:srgbClr val="1D2228"/>
                </a:solidFill>
                <a:latin typeface="+mn-lt"/>
                <a:cs typeface="Arial" panose="020B0604020202020204" pitchFamily="34" charset="0"/>
              </a:rPr>
              <a:t>Start with some dynamic stretches such as Squats / Lunges / Heel Flicks / High knees etc.</a:t>
            </a:r>
          </a:p>
          <a:p>
            <a:pPr algn="l"/>
            <a:r>
              <a:rPr lang="en-GB" sz="2250">
                <a:solidFill>
                  <a:srgbClr val="1D2228"/>
                </a:solidFill>
                <a:latin typeface="+mn-lt"/>
                <a:cs typeface="Arial" panose="020B0604020202020204" pitchFamily="34" charset="0"/>
              </a:rPr>
              <a:t>10mins easy jog</a:t>
            </a:r>
          </a:p>
          <a:p>
            <a:pPr marL="0" indent="0" algn="l">
              <a:buNone/>
            </a:pPr>
            <a:r>
              <a:rPr lang="en-GB" sz="2250" b="1">
                <a:solidFill>
                  <a:srgbClr val="1D2228"/>
                </a:solidFill>
                <a:latin typeface="+mn-lt"/>
                <a:cs typeface="Arial" panose="020B0604020202020204" pitchFamily="34" charset="0"/>
              </a:rPr>
              <a:t>Main Set</a:t>
            </a:r>
            <a:endParaRPr lang="en-GB" sz="2250">
              <a:solidFill>
                <a:srgbClr val="1D2228"/>
              </a:solidFill>
              <a:latin typeface="+mn-lt"/>
              <a:cs typeface="Arial" panose="020B0604020202020204" pitchFamily="34" charset="0"/>
            </a:endParaRPr>
          </a:p>
          <a:p>
            <a:pPr algn="l"/>
            <a:r>
              <a:rPr lang="en-GB" sz="2250">
                <a:solidFill>
                  <a:srgbClr val="1D2228"/>
                </a:solidFill>
                <a:latin typeface="+mn-lt"/>
                <a:cs typeface="Arial" panose="020B0604020202020204" pitchFamily="34" charset="0"/>
              </a:rPr>
              <a:t>Run for 40mins at your half-marathon pace  (if you don`t have a half-marathon time to base this off, add 15-20secs per mile to your current 10k pace).</a:t>
            </a:r>
          </a:p>
          <a:p>
            <a:pPr algn="l"/>
            <a:r>
              <a:rPr lang="en-GB" sz="2250" b="1">
                <a:solidFill>
                  <a:srgbClr val="1D2228"/>
                </a:solidFill>
                <a:latin typeface="+mn-lt"/>
                <a:cs typeface="Arial"/>
              </a:rPr>
              <a:t>Here`s the Twist : </a:t>
            </a:r>
            <a:r>
              <a:rPr lang="en-GB" sz="2250">
                <a:solidFill>
                  <a:srgbClr val="1D2228"/>
                </a:solidFill>
                <a:latin typeface="+mn-lt"/>
                <a:cs typeface="Arial"/>
              </a:rPr>
              <a:t>Every fifth</a:t>
            </a:r>
            <a:r>
              <a:rPr lang="en-GB" sz="2250" b="1" dirty="0">
                <a:solidFill>
                  <a:srgbClr val="1D2228"/>
                </a:solidFill>
                <a:latin typeface="+mn-lt"/>
                <a:cs typeface="Arial"/>
              </a:rPr>
              <a:t> </a:t>
            </a:r>
            <a:r>
              <a:rPr lang="en-GB" sz="2250">
                <a:solidFill>
                  <a:srgbClr val="1D2228"/>
                </a:solidFill>
                <a:latin typeface="+mn-lt"/>
                <a:cs typeface="Arial"/>
              </a:rPr>
              <a:t>minute throw in a 30 second "Burst" at 5k -10k effort followed by an immediate return to half-marathon pace.</a:t>
            </a:r>
          </a:p>
          <a:p>
            <a:pPr marL="0" indent="0" algn="l">
              <a:buNone/>
            </a:pPr>
            <a:r>
              <a:rPr lang="en-GB" sz="2250" b="1">
                <a:solidFill>
                  <a:srgbClr val="1D2228"/>
                </a:solidFill>
                <a:latin typeface="+mn-lt"/>
                <a:cs typeface="Arial" panose="020B0604020202020204" pitchFamily="34" charset="0"/>
              </a:rPr>
              <a:t>Warm Down</a:t>
            </a:r>
            <a:endParaRPr lang="en-GB" sz="2250">
              <a:solidFill>
                <a:srgbClr val="1D2228"/>
              </a:solidFill>
              <a:latin typeface="+mn-lt"/>
              <a:cs typeface="Arial" panose="020B0604020202020204" pitchFamily="34" charset="0"/>
            </a:endParaRPr>
          </a:p>
          <a:p>
            <a:pPr algn="l"/>
            <a:r>
              <a:rPr lang="en-GB" sz="2250">
                <a:solidFill>
                  <a:srgbClr val="1D2228"/>
                </a:solidFill>
                <a:latin typeface="+mn-lt"/>
                <a:cs typeface="Arial" panose="020B0604020202020204" pitchFamily="34" charset="0"/>
              </a:rPr>
              <a:t>10mins easy jog followed by some static stretches.</a:t>
            </a:r>
          </a:p>
          <a:p>
            <a:pPr marL="0" indent="0">
              <a:buNone/>
            </a:pPr>
            <a:r>
              <a:rPr lang="en-GB" sz="2200" b="1">
                <a:solidFill>
                  <a:srgbClr val="1D2228"/>
                </a:solidFill>
                <a:latin typeface="+mn-lt"/>
                <a:cs typeface="Arial"/>
              </a:rPr>
              <a:t>Please ensure you follow the latest Welsh Government COVID-19 guidance:</a:t>
            </a:r>
          </a:p>
          <a:p>
            <a:pPr lvl="1"/>
            <a:r>
              <a:rPr lang="en-GB" sz="2000" b="1">
                <a:solidFill>
                  <a:srgbClr val="1D2228"/>
                </a:solidFill>
                <a:latin typeface="+mn-lt"/>
                <a:cs typeface="Arial"/>
              </a:rPr>
              <a:t>Do not travel to run</a:t>
            </a:r>
          </a:p>
          <a:p>
            <a:pPr lvl="1"/>
            <a:r>
              <a:rPr lang="en-GB" sz="2000" b="1">
                <a:solidFill>
                  <a:srgbClr val="1D2228"/>
                </a:solidFill>
                <a:latin typeface="+mn-lt"/>
                <a:cs typeface="Arial"/>
              </a:rPr>
              <a:t>Run on your own or with your own household </a:t>
            </a:r>
            <a:endParaRPr lang="en-GB" sz="2000" b="1">
              <a:solidFill>
                <a:srgbClr val="1D2228"/>
              </a:solidFill>
              <a:latin typeface="+mn-lt"/>
              <a:cs typeface="Arial" panose="020B0604020202020204" pitchFamily="34" charset="0"/>
            </a:endParaRPr>
          </a:p>
          <a:p>
            <a:pPr lvl="1"/>
            <a:r>
              <a:rPr lang="en-GB" sz="2000" b="1">
                <a:solidFill>
                  <a:srgbClr val="1D2228"/>
                </a:solidFill>
                <a:latin typeface="+mn-lt"/>
                <a:cs typeface="Arial"/>
              </a:rPr>
              <a:t>Keep 2 metres distance between yourself and anyone you meet or run with.</a:t>
            </a:r>
          </a:p>
          <a:p>
            <a:pPr lvl="1"/>
            <a:r>
              <a:rPr lang="en-GB" sz="2000" b="1">
                <a:solidFill>
                  <a:srgbClr val="1D2228"/>
                </a:solidFill>
                <a:latin typeface="+mn-lt"/>
                <a:cs typeface="Arial"/>
              </a:rPr>
              <a:t>Be aware of your surroundings paying particular attention to walkers, dog walkers, other runners </a:t>
            </a:r>
            <a:r>
              <a:rPr lang="en-GB" sz="2000" b="1">
                <a:solidFill>
                  <a:srgbClr val="1D2228"/>
                </a:solidFill>
                <a:latin typeface="+mn-lt"/>
                <a:cs typeface="Calibri Light"/>
              </a:rPr>
              <a:t>and children.</a:t>
            </a:r>
          </a:p>
          <a:p>
            <a:endParaRPr lang="en-GB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7964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34121-72A1-4E30-9612-1ECC7C50C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7997" y="224449"/>
            <a:ext cx="4781550" cy="788425"/>
          </a:xfrm>
          <a:noFill/>
          <a:ln>
            <a:solidFill>
              <a:srgbClr val="234B02"/>
            </a:solidFill>
          </a:ln>
        </p:spPr>
        <p:txBody>
          <a:bodyPr>
            <a:normAutofit/>
          </a:bodyPr>
          <a:lstStyle/>
          <a:p>
            <a:r>
              <a:rPr lang="en-GB" b="1">
                <a:solidFill>
                  <a:srgbClr val="357101"/>
                </a:solidFill>
              </a:rPr>
              <a:t>Coaches Corner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1653D3-10DD-40B7-B313-5CD6F703E2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5921" y="1294227"/>
            <a:ext cx="5383626" cy="279947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2000" b="1" dirty="0">
                <a:cs typeface="Arial"/>
              </a:rPr>
              <a:t>Articles written by the coaches </a:t>
            </a:r>
            <a:r>
              <a:rPr lang="en-GB" sz="2000" dirty="0">
                <a:cs typeface="Arial"/>
              </a:rPr>
              <a:t>providing tips for training, injury.</a:t>
            </a:r>
          </a:p>
          <a:p>
            <a:r>
              <a:rPr lang="en-GB" sz="2000" b="1" dirty="0">
                <a:cs typeface="Arial"/>
              </a:rPr>
              <a:t>Different coach every week </a:t>
            </a:r>
            <a:endParaRPr lang="en-GB" sz="2000" dirty="0">
              <a:solidFill>
                <a:srgbClr val="FF0000"/>
              </a:solidFill>
              <a:latin typeface="Calibri" panose="020F0502020204030204"/>
              <a:cs typeface="Arial"/>
            </a:endParaRPr>
          </a:p>
          <a:p>
            <a:r>
              <a:rPr lang="en-GB" sz="2000" b="1" dirty="0">
                <a:cs typeface="Arial"/>
              </a:rPr>
              <a:t>Saved on club web site </a:t>
            </a:r>
            <a:r>
              <a:rPr lang="en-GB" sz="2000" dirty="0">
                <a:cs typeface="Arial"/>
              </a:rPr>
              <a:t>for future referenc</a:t>
            </a:r>
            <a:r>
              <a:rPr lang="en-GB" sz="2000" dirty="0">
                <a:latin typeface="+mn-lt"/>
                <a:cs typeface="Arial"/>
              </a:rPr>
              <a:t>e.</a:t>
            </a:r>
            <a:endParaRPr lang="en-GB" sz="2000">
              <a:solidFill>
                <a:srgbClr val="FF0000"/>
              </a:solidFill>
              <a:latin typeface="+mn-lt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A374F5-C77F-4A0E-992A-C16BDB20B4DB}"/>
              </a:ext>
            </a:extLst>
          </p:cNvPr>
          <p:cNvSpPr txBox="1"/>
          <p:nvPr/>
        </p:nvSpPr>
        <p:spPr>
          <a:xfrm>
            <a:off x="3857299" y="3360453"/>
            <a:ext cx="5088205" cy="2062103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>
                <a:solidFill>
                  <a:srgbClr val="000000"/>
                </a:solidFill>
                <a:latin typeface="Oswald"/>
              </a:rPr>
              <a:t>Topics include-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>
                <a:solidFill>
                  <a:srgbClr val="000000"/>
                </a:solidFill>
                <a:latin typeface="Oswald"/>
              </a:rPr>
              <a:t>Have You Lost That Loving Feeling- </a:t>
            </a:r>
            <a:r>
              <a:rPr lang="en-GB" sz="1800">
                <a:solidFill>
                  <a:srgbClr val="000000"/>
                </a:solidFill>
                <a:latin typeface="Oswald"/>
              </a:rPr>
              <a:t>how to fall in love with running again when you have lost your </a:t>
            </a:r>
            <a:r>
              <a:rPr lang="en-GB">
                <a:solidFill>
                  <a:srgbClr val="000000"/>
                </a:solidFill>
                <a:latin typeface="Oswald"/>
              </a:rPr>
              <a:t>mojo</a:t>
            </a:r>
            <a:endParaRPr lang="en-GB" sz="1800">
              <a:solidFill>
                <a:srgbClr val="000000"/>
              </a:solidFill>
              <a:latin typeface="Oswal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>
                <a:solidFill>
                  <a:srgbClr val="000000"/>
                </a:solidFill>
                <a:latin typeface="Oswald"/>
              </a:rPr>
              <a:t>Why Rest and Recovery important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>
                <a:solidFill>
                  <a:srgbClr val="000000"/>
                </a:solidFill>
                <a:latin typeface="Oswald"/>
              </a:rPr>
              <a:t>Planning an individual training schedule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>
                <a:solidFill>
                  <a:srgbClr val="000000"/>
                </a:solidFill>
                <a:latin typeface="Oswald"/>
              </a:rPr>
              <a:t>Relaxed running and Apple Cake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98940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7FDADEB-6552-4C51-AD7C-956938297259}" vid="{AB955C14-A08F-42C2-90BB-0FA59139601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0591D2253AF224CB1E58158AB28DA55" ma:contentTypeVersion="9" ma:contentTypeDescription="Create a new document." ma:contentTypeScope="" ma:versionID="42aa6752c487661804eaf0501f1557e2">
  <xsd:schema xmlns:xsd="http://www.w3.org/2001/XMLSchema" xmlns:xs="http://www.w3.org/2001/XMLSchema" xmlns:p="http://schemas.microsoft.com/office/2006/metadata/properties" xmlns:ns2="fdbaaad4-7ee4-4256-9570-5d7c286758b2" xmlns:ns3="5e258c69-fece-4db7-9f01-05f1ec3b2ee6" targetNamespace="http://schemas.microsoft.com/office/2006/metadata/properties" ma:root="true" ma:fieldsID="6074b20ca2b864de6b34f01415c5c83b" ns2:_="" ns3:_="">
    <xsd:import namespace="fdbaaad4-7ee4-4256-9570-5d7c286758b2"/>
    <xsd:import namespace="5e258c69-fece-4db7-9f01-05f1ec3b2ee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baaad4-7ee4-4256-9570-5d7c286758b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258c69-fece-4db7-9f01-05f1ec3b2ee6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e258c69-fece-4db7-9f01-05f1ec3b2ee6">
      <UserInfo>
        <DisplayName>3M Committee Members</DisplayName>
        <AccountId>7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090D24E-E297-4CCE-957E-FCB1960A543F}">
  <ds:schemaRefs>
    <ds:schemaRef ds:uri="5e258c69-fece-4db7-9f01-05f1ec3b2ee6"/>
    <ds:schemaRef ds:uri="fdbaaad4-7ee4-4256-9570-5d7c286758b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9BD0C28-0991-4921-BFC3-B237D66AEEE0}">
  <ds:schemaRefs>
    <ds:schemaRef ds:uri="5e258c69-fece-4db7-9f01-05f1ec3b2ee6"/>
    <ds:schemaRef ds:uri="fdbaaad4-7ee4-4256-9570-5d7c286758b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7D843DD-32A4-48FD-9099-A8717FF3ED7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0023_T_PGO_run-green</Template>
  <TotalTime>2</TotalTime>
  <Words>1713</Words>
  <Application>Microsoft Office PowerPoint</Application>
  <PresentationFormat>On-screen Show (4:3)</PresentationFormat>
  <Paragraphs>254</Paragraphs>
  <Slides>30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PowerPoint Presentation</vt:lpstr>
      <vt:lpstr>  We are a running family  not just a running club.    </vt:lpstr>
      <vt:lpstr>Membership</vt:lpstr>
      <vt:lpstr>2020 COVID-19 Pandemic Gave us many challenges</vt:lpstr>
      <vt:lpstr>What our members say</vt:lpstr>
      <vt:lpstr> Lockdown Challenges </vt:lpstr>
      <vt:lpstr>Weekly  Virtual training sessions</vt:lpstr>
      <vt:lpstr>Example of a virtual session</vt:lpstr>
      <vt:lpstr>Coaches Corner</vt:lpstr>
      <vt:lpstr>Paul’s Zoom circuits  Strength and conditioning for runners every Monday and Thursday  </vt:lpstr>
      <vt:lpstr>Why did everyone enjoy circuits ?</vt:lpstr>
      <vt:lpstr>PowerPoint Presentation</vt:lpstr>
      <vt:lpstr>Virtual Monthly challenges March-June</vt:lpstr>
      <vt:lpstr>Keeping in Contact</vt:lpstr>
      <vt:lpstr>Keeping in contact  Welfare  </vt:lpstr>
      <vt:lpstr>COVID 19 updates</vt:lpstr>
      <vt:lpstr>June - ‘Back to training’-Challenge </vt:lpstr>
      <vt:lpstr>Can’t all train together  How we adapted and kept our members safe</vt:lpstr>
      <vt:lpstr>Venues: Where did we train?</vt:lpstr>
      <vt:lpstr>Motivation - Time trials  </vt:lpstr>
      <vt:lpstr>Members Paying for training</vt:lpstr>
      <vt:lpstr> We keep accurate online registers available to all on the Committee</vt:lpstr>
      <vt:lpstr>Winter Training challenge How do we accommodate 120 members  3 hours track time keeping 28 to a group?</vt:lpstr>
      <vt:lpstr>Winter Training Rota –Example </vt:lpstr>
      <vt:lpstr>Where to add New members?  We had   12  New members from March 2020 When groups capped  30 =28 + 2 coaches </vt:lpstr>
      <vt:lpstr>Further Lockdowns and members shielding </vt:lpstr>
      <vt:lpstr>Looking after/treating our members</vt:lpstr>
      <vt:lpstr>What our members have  said. </vt:lpstr>
      <vt:lpstr>And finally, a video from Karen, one our members who has been following us virtually since March 2020.  </vt:lpstr>
      <vt:lpstr>What have we learnt over the last year?</vt:lpstr>
    </vt:vector>
  </TitlesOfParts>
  <Company>Welsh Government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Add your title here</dc:title>
  <dc:creator>Prasad, Mike (HSS - Technology, Digital &amp; Transformation Directorate)</dc:creator>
  <cp:lastModifiedBy>Mike Prasad</cp:lastModifiedBy>
  <cp:revision>312</cp:revision>
  <dcterms:created xsi:type="dcterms:W3CDTF">2021-02-12T08:30:19Z</dcterms:created>
  <dcterms:modified xsi:type="dcterms:W3CDTF">2021-03-10T15:09:06Z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0x01010070591D2253AF224CB1E58158AB28DA55</vt:lpwstr>
  </property>
</Properties>
</file>